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62" r:id="rId5"/>
    <p:sldId id="269" r:id="rId6"/>
    <p:sldId id="271" r:id="rId7"/>
    <p:sldId id="272" r:id="rId8"/>
    <p:sldId id="268" r:id="rId9"/>
    <p:sldId id="270" r:id="rId10"/>
    <p:sldId id="274" r:id="rId11"/>
    <p:sldId id="273" r:id="rId12"/>
    <p:sldId id="275" r:id="rId13"/>
    <p:sldId id="265" r:id="rId14"/>
  </p:sldIdLst>
  <p:sldSz cx="12192000" cy="6858000"/>
  <p:notesSz cx="6642100" cy="93218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-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81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2375" y="0"/>
            <a:ext cx="28781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E0113-FB02-41F4-8C3E-36CA95A7179F}" type="datetimeFigureOut">
              <a:rPr lang="nl-NL" smtClean="0"/>
              <a:t>24-01-2025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25463" y="1165225"/>
            <a:ext cx="5591175" cy="3146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3575" y="4486275"/>
            <a:ext cx="5314950" cy="36703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55075"/>
            <a:ext cx="28781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2375" y="8855075"/>
            <a:ext cx="28781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944EC-334E-40F0-A2E0-D11387BB7E2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005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blau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0D9281B-CE7F-7BEE-90D7-956936521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60FFCCC-4A56-B557-86EC-B34BE00C0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1282958"/>
            <a:ext cx="10944226" cy="2356758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7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nl-NL" dirty="0"/>
              <a:t>Titel van deze presentatie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A9C88D06-8A9C-01EB-DD5D-787CB5C38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118066"/>
            <a:ext cx="10944225" cy="864000"/>
          </a:xfrm>
        </p:spPr>
        <p:txBody>
          <a:bodyPr/>
          <a:lstStyle>
            <a:lvl1pPr algn="ctr">
              <a:lnSpc>
                <a:spcPct val="90000"/>
              </a:lnSpc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327065DA-B820-5CC2-A0AF-1212CFEFB62F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10" name="Tekstvak 22">
            <a:extLst>
              <a:ext uri="{FF2B5EF4-FFF2-40B4-BE49-F238E27FC236}">
                <a16:creationId xmlns:a16="http://schemas.microsoft.com/office/drawing/2014/main" id="{A86136DA-AD10-4D0D-F7AB-B86FB2490E23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A863497-4C35-C5B5-251D-2ECA786A9F7C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</p:spTree>
    <p:extLst>
      <p:ext uri="{BB962C8B-B14F-4D97-AF65-F5344CB8AC3E}">
        <p14:creationId xmlns:p14="http://schemas.microsoft.com/office/powerpoint/2010/main" val="154691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Kolom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8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 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CDB719-8403-7CF4-82D6-0A8CECEA3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Kolom pa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8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 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CDB719-8403-7CF4-82D6-0A8CECEA3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0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ommen groen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CDB719-8403-7CF4-82D6-0A8CECEA3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F0DB73D4-8DE4-A6EE-5851-56E5B1D884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12113" y="2274888"/>
            <a:ext cx="5256000" cy="3206750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inhoud 4">
            <a:extLst>
              <a:ext uri="{FF2B5EF4-FFF2-40B4-BE49-F238E27FC236}">
                <a16:creationId xmlns:a16="http://schemas.microsoft.com/office/drawing/2014/main" id="{153B38CB-A200-FC88-F11F-F03BEED4C8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9125" y="2274888"/>
            <a:ext cx="5256000" cy="3206750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501062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ommen bru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CDB719-8403-7CF4-82D6-0A8CECEA3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F0DB73D4-8DE4-A6EE-5851-56E5B1D884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12113" y="2274888"/>
            <a:ext cx="5256000" cy="3206750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inhoud 4">
            <a:extLst>
              <a:ext uri="{FF2B5EF4-FFF2-40B4-BE49-F238E27FC236}">
                <a16:creationId xmlns:a16="http://schemas.microsoft.com/office/drawing/2014/main" id="{153B38CB-A200-FC88-F11F-F03BEED4C8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9125" y="2274888"/>
            <a:ext cx="5256000" cy="3206750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582577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men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CDB719-8403-7CF4-82D6-0A8CECEA3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F0DB73D4-8DE4-A6EE-5851-56E5B1D884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112125" y="2522042"/>
            <a:ext cx="3455988" cy="2959595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inhoud 4">
            <a:extLst>
              <a:ext uri="{FF2B5EF4-FFF2-40B4-BE49-F238E27FC236}">
                <a16:creationId xmlns:a16="http://schemas.microsoft.com/office/drawing/2014/main" id="{153B38CB-A200-FC88-F11F-F03BEED4C8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9125" y="2522042"/>
            <a:ext cx="3456000" cy="2959595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C088506B-51D7-3931-B77E-DE158E4483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65631" y="2522042"/>
            <a:ext cx="3455988" cy="2959595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D2123E2-0A9C-78E1-2276-455DC0590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00" y="2275200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5B043E4C-D980-D02D-243C-C91747417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6800" y="2275200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3FD93A60-6002-252D-C574-F13BAACCAB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13" y="2275200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0213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men grij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CDB719-8403-7CF4-82D6-0A8CECEA3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F0DB73D4-8DE4-A6EE-5851-56E5B1D884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112125" y="2522042"/>
            <a:ext cx="3455988" cy="2959595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inhoud 4">
            <a:extLst>
              <a:ext uri="{FF2B5EF4-FFF2-40B4-BE49-F238E27FC236}">
                <a16:creationId xmlns:a16="http://schemas.microsoft.com/office/drawing/2014/main" id="{153B38CB-A200-FC88-F11F-F03BEED4C8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9125" y="2522042"/>
            <a:ext cx="3456000" cy="2959595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C088506B-51D7-3931-B77E-DE158E4483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65631" y="2522042"/>
            <a:ext cx="3455988" cy="2959595"/>
          </a:xfrm>
        </p:spPr>
        <p:txBody>
          <a:bodyPr/>
          <a:lstStyle/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D2123E2-0A9C-78E1-2276-455DC0590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00" y="2275200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5B043E4C-D980-D02D-243C-C91747417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6800" y="2275200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3FD93A60-6002-252D-C574-F13BAACCAB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13" y="2275200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4942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men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9635" y="952039"/>
            <a:ext cx="10948478" cy="6120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sp>
        <p:nvSpPr>
          <p:cNvPr id="8" name="Tekstvak 22">
            <a:extLst>
              <a:ext uri="{FF2B5EF4-FFF2-40B4-BE49-F238E27FC236}">
                <a16:creationId xmlns:a16="http://schemas.microsoft.com/office/drawing/2014/main" id="{CE0097B8-7354-E0F2-A2E6-60103B549C41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BF882343-7A01-3AA7-A617-C36EC1435616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436CA4B-BB5D-AC0A-ADA5-310E7876A0B8}"/>
              </a:ext>
            </a:extLst>
          </p:cNvPr>
          <p:cNvSpPr txBox="1"/>
          <p:nvPr userDrawn="1"/>
        </p:nvSpPr>
        <p:spPr>
          <a:xfrm>
            <a:off x="12337896" y="5736"/>
            <a:ext cx="2376000" cy="48587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FOTO INVOEGEN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Sleep de foto naar de tijdelijke aanduiding of klik op het afbeeldings-pictogram in het midden van het fotovak en voeg de gewenste foto in.</a:t>
            </a:r>
            <a:endParaRPr lang="nl-NL" sz="1000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nl-NL" sz="1000" b="1" cap="all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FOTO BIJSNIJDEN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foto en kies de optie </a:t>
            </a:r>
            <a:r>
              <a:rPr lang="nl-NL" sz="1000" b="1" u="none" kern="12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Bijsnijden</a:t>
            </a:r>
            <a:endParaRPr lang="nl-NL" sz="1000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Plaats de muisaanwijzer ergens in het midden van de foto en sleep de foto zodat het juiste deel van de foto wordt getoond.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naast de dia.</a:t>
            </a:r>
          </a:p>
          <a:p>
            <a:pPr>
              <a:lnSpc>
                <a:spcPct val="120000"/>
              </a:lnSpc>
            </a:pPr>
            <a:endParaRPr lang="nl-NL" sz="1000" b="1" kern="1200" cap="all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FOTO VERVANGEN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op de foto.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Verwijder de foto met de toets </a:t>
            </a:r>
            <a:r>
              <a:rPr lang="nl-NL" sz="1000" b="1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Delete</a:t>
            </a: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.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Sleep de nieuwe foto naar de tijdelijke aanduiding of klik op het afbeeldings-pictogram in het midden van het fotovak en voeg de gewenste foto in.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foto en kies de optie </a:t>
            </a:r>
            <a:r>
              <a:rPr lang="nl-NL" sz="1000" b="1" u="none" kern="12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Naar</a:t>
            </a:r>
            <a:r>
              <a:rPr lang="nl-NL" sz="1000" b="1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nl-NL" sz="1000" b="1" u="none" kern="12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</a:t>
            </a:r>
            <a:r>
              <a:rPr lang="nl-NL" sz="1000" b="1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om de foto naar achteren te plaatsen.</a:t>
            </a:r>
            <a:endParaRPr lang="nl-NL" sz="1000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D2123E2-0A9C-78E1-2276-455DC0590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00" y="4295375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5B043E4C-D980-D02D-243C-C91747417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6800" y="4295375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3FD93A60-6002-252D-C574-F13BAACCAB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13" y="4295375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528AAA3-8596-940F-128E-9D4201089B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9200" y="1871329"/>
            <a:ext cx="3456000" cy="218180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sp>
        <p:nvSpPr>
          <p:cNvPr id="17" name="Tijdelijke aanduiding voor afbeelding 15">
            <a:extLst>
              <a:ext uri="{FF2B5EF4-FFF2-40B4-BE49-F238E27FC236}">
                <a16:creationId xmlns:a16="http://schemas.microsoft.com/office/drawing/2014/main" id="{1A31B78F-DCAC-E881-25CA-6283FF2A969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68000" y="1871327"/>
            <a:ext cx="3456000" cy="218180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sp>
        <p:nvSpPr>
          <p:cNvPr id="18" name="Tijdelijke aanduiding voor afbeelding 15">
            <a:extLst>
              <a:ext uri="{FF2B5EF4-FFF2-40B4-BE49-F238E27FC236}">
                <a16:creationId xmlns:a16="http://schemas.microsoft.com/office/drawing/2014/main" id="{23E5E7E6-A0D3-E1C6-45B1-8AAE814EF0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112" y="1871328"/>
            <a:ext cx="3456000" cy="218180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2043EF4F-2FE9-119F-2CE8-62483E1C29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9199" y="4542216"/>
            <a:ext cx="3455925" cy="939421"/>
          </a:xfrm>
        </p:spPr>
        <p:txBody>
          <a:bodyPr/>
          <a:lstStyle/>
          <a:p>
            <a:pPr lvl="0"/>
            <a:r>
              <a:rPr lang="nl-NL" dirty="0"/>
              <a:t>Klik om tekst toe te voegen. 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23" name="Tijdelijke aanduiding voor tekst 20">
            <a:extLst>
              <a:ext uri="{FF2B5EF4-FFF2-40B4-BE49-F238E27FC236}">
                <a16:creationId xmlns:a16="http://schemas.microsoft.com/office/drawing/2014/main" id="{C7E5B995-67AF-743A-5010-AF4912A2B9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2112" y="4542215"/>
            <a:ext cx="3455925" cy="939421"/>
          </a:xfrm>
        </p:spPr>
        <p:txBody>
          <a:bodyPr/>
          <a:lstStyle/>
          <a:p>
            <a:pPr lvl="0"/>
            <a:r>
              <a:rPr lang="nl-NL" dirty="0"/>
              <a:t>Klik om tekst toe te voegen. 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24" name="Tijdelijke aanduiding voor tekst 20">
            <a:extLst>
              <a:ext uri="{FF2B5EF4-FFF2-40B4-BE49-F238E27FC236}">
                <a16:creationId xmlns:a16="http://schemas.microsoft.com/office/drawing/2014/main" id="{5C0A7822-050B-BE2F-857A-D3AB7924C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8863" y="4542214"/>
            <a:ext cx="3455925" cy="939421"/>
          </a:xfrm>
        </p:spPr>
        <p:txBody>
          <a:bodyPr/>
          <a:lstStyle/>
          <a:p>
            <a:pPr lvl="0"/>
            <a:r>
              <a:rPr lang="nl-NL" dirty="0"/>
              <a:t>Klik om tekst toe te voegen. </a:t>
            </a:r>
          </a:p>
          <a:p>
            <a:pPr lvl="1"/>
            <a:r>
              <a:rPr lang="nl-NL" dirty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3267760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men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9635" y="952039"/>
            <a:ext cx="10948478" cy="612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D2123E2-0A9C-78E1-2276-455DC0590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00" y="4295375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5B043E4C-D980-D02D-243C-C91747417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6800" y="4295375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3FD93A60-6002-252D-C574-F13BAACCAB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13" y="4295375"/>
            <a:ext cx="3456000" cy="252000"/>
          </a:xfrm>
        </p:spPr>
        <p:txBody>
          <a:bodyPr/>
          <a:lstStyle>
            <a:lvl1pPr>
              <a:defRPr b="1" cap="all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nl-NL" dirty="0" err="1"/>
              <a:t>subkopje</a:t>
            </a:r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4" name="Tijdelijke aanduiding voor tekst 20">
            <a:extLst>
              <a:ext uri="{FF2B5EF4-FFF2-40B4-BE49-F238E27FC236}">
                <a16:creationId xmlns:a16="http://schemas.microsoft.com/office/drawing/2014/main" id="{E363EE22-4266-62CE-FE0C-8C567F5C66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9199" y="4542216"/>
            <a:ext cx="3455925" cy="939421"/>
          </a:xfrm>
        </p:spPr>
        <p:txBody>
          <a:bodyPr/>
          <a:lstStyle/>
          <a:p>
            <a:pPr lvl="0"/>
            <a:r>
              <a:rPr lang="nl-NL" dirty="0"/>
              <a:t>Klik om tekst toe te voegen. 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1" name="Tijdelijke aanduiding voor tekst 20">
            <a:extLst>
              <a:ext uri="{FF2B5EF4-FFF2-40B4-BE49-F238E27FC236}">
                <a16:creationId xmlns:a16="http://schemas.microsoft.com/office/drawing/2014/main" id="{67ED3F27-AEA6-1138-39ED-5B98A1B4E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2112" y="4542215"/>
            <a:ext cx="3455925" cy="939421"/>
          </a:xfrm>
        </p:spPr>
        <p:txBody>
          <a:bodyPr/>
          <a:lstStyle/>
          <a:p>
            <a:pPr lvl="0"/>
            <a:r>
              <a:rPr lang="nl-NL" dirty="0"/>
              <a:t>Klik om tekst toe te voegen. 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14" name="Tijdelijke aanduiding voor tekst 20">
            <a:extLst>
              <a:ext uri="{FF2B5EF4-FFF2-40B4-BE49-F238E27FC236}">
                <a16:creationId xmlns:a16="http://schemas.microsoft.com/office/drawing/2014/main" id="{93BFD144-B740-F90F-4DA0-2EDCAC89CD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8863" y="4542214"/>
            <a:ext cx="3455925" cy="939421"/>
          </a:xfrm>
        </p:spPr>
        <p:txBody>
          <a:bodyPr/>
          <a:lstStyle/>
          <a:p>
            <a:pPr lvl="0"/>
            <a:r>
              <a:rPr lang="nl-NL" dirty="0"/>
              <a:t>Klik om tekst toe te voegen. 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21" name="Tijdelijke aanduiding voor inhoud 19">
            <a:extLst>
              <a:ext uri="{FF2B5EF4-FFF2-40B4-BE49-F238E27FC236}">
                <a16:creationId xmlns:a16="http://schemas.microsoft.com/office/drawing/2014/main" id="{8662BF09-0A02-8AD3-68F3-41DF6FDBED1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9199" y="1871663"/>
            <a:ext cx="3456000" cy="21812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dirty="0"/>
              <a:t>Ruimte voor een grafiek of illustratie</a:t>
            </a:r>
          </a:p>
        </p:txBody>
      </p:sp>
      <p:sp>
        <p:nvSpPr>
          <p:cNvPr id="22" name="Tijdelijke aanduiding voor inhoud 19">
            <a:extLst>
              <a:ext uri="{FF2B5EF4-FFF2-40B4-BE49-F238E27FC236}">
                <a16:creationId xmlns:a16="http://schemas.microsoft.com/office/drawing/2014/main" id="{C5707021-39C6-3810-7BC1-02FF5860D3A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68788" y="1871663"/>
            <a:ext cx="3456000" cy="21812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dirty="0"/>
              <a:t>Ruimte voor een grafiek of illustratie</a:t>
            </a:r>
          </a:p>
        </p:txBody>
      </p:sp>
      <p:sp>
        <p:nvSpPr>
          <p:cNvPr id="23" name="Tijdelijke aanduiding voor inhoud 19">
            <a:extLst>
              <a:ext uri="{FF2B5EF4-FFF2-40B4-BE49-F238E27FC236}">
                <a16:creationId xmlns:a16="http://schemas.microsoft.com/office/drawing/2014/main" id="{396030E5-591A-9342-4FF4-ABD4601474A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12125" y="1871663"/>
            <a:ext cx="3456000" cy="21812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dirty="0"/>
              <a:t>Ruimte voor een grafiek of illustratie</a:t>
            </a:r>
          </a:p>
        </p:txBody>
      </p:sp>
    </p:spTree>
    <p:extLst>
      <p:ext uri="{BB962C8B-B14F-4D97-AF65-F5344CB8AC3E}">
        <p14:creationId xmlns:p14="http://schemas.microsoft.com/office/powerpoint/2010/main" val="993966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foto A blau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734019DA-8DB6-0C8E-68CE-F833B1F99B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" b="14902"/>
          <a:stretch/>
        </p:blipFill>
        <p:spPr>
          <a:xfrm>
            <a:off x="6096000" y="0"/>
            <a:ext cx="6090692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2800" y="692150"/>
            <a:ext cx="3747578" cy="1493894"/>
          </a:xfrm>
        </p:spPr>
        <p:txBody>
          <a:bodyPr anchor="b" anchorCtr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D193890-B4A5-0BAD-952A-EC03447E1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800" y="2523600"/>
            <a:ext cx="3748088" cy="29670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498927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foto A roo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734019DA-8DB6-0C8E-68CE-F833B1F99B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" b="14902"/>
          <a:stretch/>
        </p:blipFill>
        <p:spPr>
          <a:xfrm>
            <a:off x="6096000" y="0"/>
            <a:ext cx="6090692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2800" y="692150"/>
            <a:ext cx="3747578" cy="1493894"/>
          </a:xfrm>
        </p:spPr>
        <p:txBody>
          <a:bodyPr anchor="b" anchorCtr="0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D193890-B4A5-0BAD-952A-EC03447E1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800" y="2523600"/>
            <a:ext cx="3748088" cy="29670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59263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donkergro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0D9281B-CE7F-7BEE-90D7-956936521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60FFCCC-4A56-B557-86EC-B34BE00C0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1282958"/>
            <a:ext cx="10944226" cy="2356758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7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nl-NL" dirty="0"/>
              <a:t>Titel van deze presentatie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A9C88D06-8A9C-01EB-DD5D-787CB5C38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118066"/>
            <a:ext cx="10944225" cy="864000"/>
          </a:xfrm>
        </p:spPr>
        <p:txBody>
          <a:bodyPr/>
          <a:lstStyle>
            <a:lvl1pPr algn="ctr">
              <a:lnSpc>
                <a:spcPct val="90000"/>
              </a:lnSpc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327065DA-B820-5CC2-A0AF-1212CFEFB62F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10" name="Tekstvak 22">
            <a:extLst>
              <a:ext uri="{FF2B5EF4-FFF2-40B4-BE49-F238E27FC236}">
                <a16:creationId xmlns:a16="http://schemas.microsoft.com/office/drawing/2014/main" id="{A86136DA-AD10-4D0D-F7AB-B86FB2490E23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A863497-4C35-C5B5-251D-2ECA786A9F7C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</p:spTree>
    <p:extLst>
      <p:ext uri="{BB962C8B-B14F-4D97-AF65-F5344CB8AC3E}">
        <p14:creationId xmlns:p14="http://schemas.microsoft.com/office/powerpoint/2010/main" val="739004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foto B groenge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734019DA-8DB6-0C8E-68CE-F833B1F99B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9"/>
          <a:stretch/>
        </p:blipFill>
        <p:spPr>
          <a:xfrm>
            <a:off x="0" y="0"/>
            <a:ext cx="6092841" cy="685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C90C7F96-C0C7-5D41-DC20-C94451290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1701" y="692150"/>
            <a:ext cx="3747578" cy="1493894"/>
          </a:xfrm>
        </p:spPr>
        <p:txBody>
          <a:bodyPr anchor="b" anchorCtr="0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sp>
        <p:nvSpPr>
          <p:cNvPr id="4" name="Tijdelijke aanduiding voor tekst 14">
            <a:extLst>
              <a:ext uri="{FF2B5EF4-FFF2-40B4-BE49-F238E27FC236}">
                <a16:creationId xmlns:a16="http://schemas.microsoft.com/office/drawing/2014/main" id="{6C66D0C8-77AF-3F43-2585-5660388805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1701" y="2523600"/>
            <a:ext cx="3748088" cy="29670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3192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foto B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734019DA-8DB6-0C8E-68CE-F833B1F99B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9"/>
          <a:stretch/>
        </p:blipFill>
        <p:spPr>
          <a:xfrm>
            <a:off x="0" y="0"/>
            <a:ext cx="6092841" cy="685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C90C7F96-C0C7-5D41-DC20-C94451290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1701" y="692150"/>
            <a:ext cx="3747578" cy="1493894"/>
          </a:xfrm>
        </p:spPr>
        <p:txBody>
          <a:bodyPr anchor="b" anchorCtr="0"/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sp>
        <p:nvSpPr>
          <p:cNvPr id="4" name="Tijdelijke aanduiding voor tekst 14">
            <a:extLst>
              <a:ext uri="{FF2B5EF4-FFF2-40B4-BE49-F238E27FC236}">
                <a16:creationId xmlns:a16="http://schemas.microsoft.com/office/drawing/2014/main" id="{6C66D0C8-77AF-3F43-2585-5660388805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1701" y="2523600"/>
            <a:ext cx="3748088" cy="29670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655673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foto 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2800" y="692150"/>
            <a:ext cx="3747578" cy="1493894"/>
          </a:xfrm>
        </p:spPr>
        <p:txBody>
          <a:bodyPr anchor="b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16" name="Tijdelijke aanduiding voor tekst 14">
            <a:extLst>
              <a:ext uri="{FF2B5EF4-FFF2-40B4-BE49-F238E27FC236}">
                <a16:creationId xmlns:a16="http://schemas.microsoft.com/office/drawing/2014/main" id="{9D193890-B4A5-0BAD-952A-EC03447E1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800" y="2523600"/>
            <a:ext cx="3748088" cy="29670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Tekstvak 22">
            <a:extLst>
              <a:ext uri="{FF2B5EF4-FFF2-40B4-BE49-F238E27FC236}">
                <a16:creationId xmlns:a16="http://schemas.microsoft.com/office/drawing/2014/main" id="{35DD1139-D8AE-FEDC-9BAF-8F378055BCF1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4" name="Tekstvak 22">
            <a:extLst>
              <a:ext uri="{FF2B5EF4-FFF2-40B4-BE49-F238E27FC236}">
                <a16:creationId xmlns:a16="http://schemas.microsoft.com/office/drawing/2014/main" id="{34CF1074-710C-8B21-0315-1F0C173EFCB0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08C1865-4222-5C8C-179F-7470C46F3CC1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07FC949F-1E5A-5CC2-F9EE-6215B67F75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r="18" b="21097"/>
          <a:stretch/>
        </p:blipFill>
        <p:spPr>
          <a:xfrm>
            <a:off x="5783340" y="1"/>
            <a:ext cx="6347550" cy="6743209"/>
          </a:xfrm>
          <a:custGeom>
            <a:avLst/>
            <a:gdLst>
              <a:gd name="connsiteX0" fmla="*/ 1200809 w 6347550"/>
              <a:gd name="connsiteY0" fmla="*/ 0 h 6743209"/>
              <a:gd name="connsiteX1" fmla="*/ 1273883 w 6347550"/>
              <a:gd name="connsiteY1" fmla="*/ 0 h 6743209"/>
              <a:gd name="connsiteX2" fmla="*/ 6347550 w 6347550"/>
              <a:gd name="connsiteY2" fmla="*/ 1078441 h 6743209"/>
              <a:gd name="connsiteX3" fmla="*/ 6347550 w 6347550"/>
              <a:gd name="connsiteY3" fmla="*/ 1091167 h 6743209"/>
              <a:gd name="connsiteX4" fmla="*/ 5146171 w 6347550"/>
              <a:gd name="connsiteY4" fmla="*/ 6743209 h 6743209"/>
              <a:gd name="connsiteX5" fmla="*/ 0 w 6347550"/>
              <a:gd name="connsiteY5" fmla="*/ 5649356 h 674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7550" h="6743209">
                <a:moveTo>
                  <a:pt x="1200809" y="0"/>
                </a:moveTo>
                <a:lnTo>
                  <a:pt x="1273883" y="0"/>
                </a:lnTo>
                <a:lnTo>
                  <a:pt x="6347550" y="1078441"/>
                </a:lnTo>
                <a:lnTo>
                  <a:pt x="6347550" y="1091167"/>
                </a:lnTo>
                <a:lnTo>
                  <a:pt x="5146171" y="6743209"/>
                </a:lnTo>
                <a:lnTo>
                  <a:pt x="0" y="56493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64906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+foto 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C90C7F96-C0C7-5D41-DC20-C94451290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1701" y="692150"/>
            <a:ext cx="3747578" cy="1493894"/>
          </a:xfrm>
        </p:spPr>
        <p:txBody>
          <a:bodyPr anchor="b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sp>
        <p:nvSpPr>
          <p:cNvPr id="4" name="Tijdelijke aanduiding voor tekst 14">
            <a:extLst>
              <a:ext uri="{FF2B5EF4-FFF2-40B4-BE49-F238E27FC236}">
                <a16:creationId xmlns:a16="http://schemas.microsoft.com/office/drawing/2014/main" id="{6C66D0C8-77AF-3F43-2585-5660388805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1701" y="2523600"/>
            <a:ext cx="3748088" cy="29670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67CE88A-53BC-C023-C01F-8852316E5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" b="19434"/>
          <a:stretch/>
        </p:blipFill>
        <p:spPr>
          <a:xfrm>
            <a:off x="38780" y="-14861"/>
            <a:ext cx="6350138" cy="6758070"/>
          </a:xfrm>
          <a:custGeom>
            <a:avLst/>
            <a:gdLst>
              <a:gd name="connsiteX0" fmla="*/ 5146172 w 6350138"/>
              <a:gd name="connsiteY0" fmla="*/ 0 h 6758070"/>
              <a:gd name="connsiteX1" fmla="*/ 6350138 w 6350138"/>
              <a:gd name="connsiteY1" fmla="*/ 5664217 h 6758070"/>
              <a:gd name="connsiteX2" fmla="*/ 1203967 w 6350138"/>
              <a:gd name="connsiteY2" fmla="*/ 6758070 h 6758070"/>
              <a:gd name="connsiteX3" fmla="*/ 0 w 6350138"/>
              <a:gd name="connsiteY3" fmla="*/ 1093852 h 675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138" h="6758070">
                <a:moveTo>
                  <a:pt x="5146172" y="0"/>
                </a:moveTo>
                <a:lnTo>
                  <a:pt x="6350138" y="5664217"/>
                </a:lnTo>
                <a:lnTo>
                  <a:pt x="1203967" y="6758070"/>
                </a:lnTo>
                <a:lnTo>
                  <a:pt x="0" y="1093852"/>
                </a:lnTo>
                <a:close/>
              </a:path>
            </a:pathLst>
          </a:custGeom>
        </p:spPr>
      </p:pic>
      <p:sp>
        <p:nvSpPr>
          <p:cNvPr id="9" name="Tekstvak 22">
            <a:extLst>
              <a:ext uri="{FF2B5EF4-FFF2-40B4-BE49-F238E27FC236}">
                <a16:creationId xmlns:a16="http://schemas.microsoft.com/office/drawing/2014/main" id="{658D95E1-41B8-B225-F656-C269FF23FB28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10" name="Tekstvak 22">
            <a:extLst>
              <a:ext uri="{FF2B5EF4-FFF2-40B4-BE49-F238E27FC236}">
                <a16:creationId xmlns:a16="http://schemas.microsoft.com/office/drawing/2014/main" id="{2BFD6094-B573-60E9-D6C6-CE4648C3CAA4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A8521C6-DB1A-D4BF-C544-9BBAD51103FF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</p:spTree>
    <p:extLst>
      <p:ext uri="{BB962C8B-B14F-4D97-AF65-F5344CB8AC3E}">
        <p14:creationId xmlns:p14="http://schemas.microsoft.com/office/powerpoint/2010/main" val="945079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: 6 foto'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22">
            <a:extLst>
              <a:ext uri="{FF2B5EF4-FFF2-40B4-BE49-F238E27FC236}">
                <a16:creationId xmlns:a16="http://schemas.microsoft.com/office/drawing/2014/main" id="{CE0097B8-7354-E0F2-A2E6-60103B549C41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BF882343-7A01-3AA7-A617-C36EC1435616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436CA4B-BB5D-AC0A-ADA5-310E7876A0B8}"/>
              </a:ext>
            </a:extLst>
          </p:cNvPr>
          <p:cNvSpPr txBox="1"/>
          <p:nvPr userDrawn="1"/>
        </p:nvSpPr>
        <p:spPr>
          <a:xfrm>
            <a:off x="12337896" y="5736"/>
            <a:ext cx="2376000" cy="689012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endParaRPr lang="nl-NL" sz="1000" b="1" kern="1200" cap="all" baseline="0" noProof="1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FOTO INVOEGEN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Sleep de foto naar de tijdelijke aanduiding of klik op het afbeeldings-pictogram in het midden van het fotovak en voeg de gewenste foto in.</a:t>
            </a:r>
            <a:endParaRPr lang="nl-NL" sz="1000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nl-NL" sz="1000" b="1" cap="all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FOTO BIJSNIJDEN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foto en kies de optie </a:t>
            </a:r>
            <a:r>
              <a:rPr lang="nl-NL" sz="1000" b="1" u="none" kern="12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Bijsnijden</a:t>
            </a:r>
            <a:endParaRPr lang="nl-NL" sz="1000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Plaats de muisaanwijzer ergens in het midden van de foto en sleep de foto zodat het juiste deel van de foto wordt getoond.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naast de dia.</a:t>
            </a:r>
          </a:p>
          <a:p>
            <a:pPr>
              <a:lnSpc>
                <a:spcPct val="120000"/>
              </a:lnSpc>
            </a:pPr>
            <a:endParaRPr lang="nl-NL" sz="1000" b="1" kern="1200" cap="all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FOTO VERVANGEN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op de foto.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Verwijder de foto met de toets </a:t>
            </a:r>
            <a:r>
              <a:rPr lang="nl-NL" sz="1000" b="1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Delete</a:t>
            </a: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.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Sleep de nieuwe foto naar de tijdelijke aanduiding of klik op het afbeeldings-pictogram in het midden van het fotovak en voeg de gewenste foto in.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foto en kies de optie </a:t>
            </a:r>
            <a:r>
              <a:rPr lang="nl-NL" sz="1000" b="1" u="none" kern="12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Naar</a:t>
            </a:r>
            <a:r>
              <a:rPr lang="nl-NL" sz="1000" b="1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nl-NL" sz="1000" b="1" u="none" kern="12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</a:t>
            </a:r>
            <a:r>
              <a:rPr lang="nl-NL" sz="1000" b="1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om de foto naar achteren te plaatsen.</a:t>
            </a:r>
            <a:endParaRPr lang="nl-NL" sz="1000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528AAA3-8596-940F-128E-9D4201089B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9200" y="707063"/>
            <a:ext cx="3456000" cy="224347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sp>
        <p:nvSpPr>
          <p:cNvPr id="17" name="Tijdelijke aanduiding voor afbeelding 15">
            <a:extLst>
              <a:ext uri="{FF2B5EF4-FFF2-40B4-BE49-F238E27FC236}">
                <a16:creationId xmlns:a16="http://schemas.microsoft.com/office/drawing/2014/main" id="{1A31B78F-DCAC-E881-25CA-6283FF2A969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68000" y="707061"/>
            <a:ext cx="3456000" cy="224347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sp>
        <p:nvSpPr>
          <p:cNvPr id="18" name="Tijdelijke aanduiding voor afbeelding 15">
            <a:extLst>
              <a:ext uri="{FF2B5EF4-FFF2-40B4-BE49-F238E27FC236}">
                <a16:creationId xmlns:a16="http://schemas.microsoft.com/office/drawing/2014/main" id="{23E5E7E6-A0D3-E1C6-45B1-8AAE814EF0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112" y="707062"/>
            <a:ext cx="3456000" cy="224347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jdelijke aanduiding voor afbeelding 15">
            <a:extLst>
              <a:ext uri="{FF2B5EF4-FFF2-40B4-BE49-F238E27FC236}">
                <a16:creationId xmlns:a16="http://schemas.microsoft.com/office/drawing/2014/main" id="{8793166A-848E-B42E-BBA2-F29A33BB429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9124" y="3238164"/>
            <a:ext cx="3456000" cy="224347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sp>
        <p:nvSpPr>
          <p:cNvPr id="4" name="Tijdelijke aanduiding voor afbeelding 15">
            <a:extLst>
              <a:ext uri="{FF2B5EF4-FFF2-40B4-BE49-F238E27FC236}">
                <a16:creationId xmlns:a16="http://schemas.microsoft.com/office/drawing/2014/main" id="{66F52C1C-389D-5D43-1429-478C12FA13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67924" y="3238162"/>
            <a:ext cx="3456000" cy="224347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sp>
        <p:nvSpPr>
          <p:cNvPr id="6" name="Tijdelijke aanduiding voor afbeelding 15">
            <a:extLst>
              <a:ext uri="{FF2B5EF4-FFF2-40B4-BE49-F238E27FC236}">
                <a16:creationId xmlns:a16="http://schemas.microsoft.com/office/drawing/2014/main" id="{6F2B1A9F-4173-0EC9-15ED-EC2F4EE42A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12036" y="3238163"/>
            <a:ext cx="3456000" cy="224347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</p:spTree>
    <p:extLst>
      <p:ext uri="{BB962C8B-B14F-4D97-AF65-F5344CB8AC3E}">
        <p14:creationId xmlns:p14="http://schemas.microsoft.com/office/powerpoint/2010/main" val="36823085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: 3 foto'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22">
            <a:extLst>
              <a:ext uri="{FF2B5EF4-FFF2-40B4-BE49-F238E27FC236}">
                <a16:creationId xmlns:a16="http://schemas.microsoft.com/office/drawing/2014/main" id="{CE0097B8-7354-E0F2-A2E6-60103B549C41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BF882343-7A01-3AA7-A617-C36EC1435616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436CA4B-BB5D-AC0A-ADA5-310E7876A0B8}"/>
              </a:ext>
            </a:extLst>
          </p:cNvPr>
          <p:cNvSpPr txBox="1"/>
          <p:nvPr userDrawn="1"/>
        </p:nvSpPr>
        <p:spPr>
          <a:xfrm>
            <a:off x="12337896" y="5736"/>
            <a:ext cx="2376000" cy="689012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  <a:p>
            <a:pPr marL="0" algn="l" defTabSz="914400" rtl="0" eaLnBrk="1" latinLnBrk="0" hangingPunct="1">
              <a:lnSpc>
                <a:spcPct val="120000"/>
              </a:lnSpc>
            </a:pPr>
            <a:endParaRPr lang="nl-NL" sz="1000" b="1" kern="1200" cap="all" baseline="0" noProof="1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FOTO INVOEGEN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Sleep de foto naar de tijdelijke aanduiding of klik op het afbeeldings-pictogram in het midden van het fotovak en voeg de gewenste foto in.</a:t>
            </a:r>
            <a:endParaRPr lang="nl-NL" sz="1000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nl-NL" sz="1000" b="1" cap="all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FOTO BIJSNIJDEN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foto en kies de optie </a:t>
            </a:r>
            <a:r>
              <a:rPr lang="nl-NL" sz="1000" b="1" u="none" kern="12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Bijsnijden</a:t>
            </a:r>
            <a:endParaRPr lang="nl-NL" sz="1000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Plaats de muisaanwijzer ergens in het midden van de foto en sleep de foto zodat het juiste deel van de foto wordt getoond.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naast de dia.</a:t>
            </a:r>
          </a:p>
          <a:p>
            <a:pPr>
              <a:lnSpc>
                <a:spcPct val="120000"/>
              </a:lnSpc>
            </a:pPr>
            <a:endParaRPr lang="nl-NL" sz="1000" b="1" kern="1200" cap="all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FOTO VERVANGEN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op de foto.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Verwijder de foto met de toets </a:t>
            </a:r>
            <a:r>
              <a:rPr lang="nl-NL" sz="1000" b="1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Delete</a:t>
            </a:r>
            <a:r>
              <a:rPr lang="nl-NL" sz="10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.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Sleep de nieuwe foto naar de tijdelijke aanduiding of klik op het afbeeldings-pictogram in het midden van het fotovak en voeg de gewenste foto in.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foto en kies de optie </a:t>
            </a:r>
            <a:r>
              <a:rPr lang="nl-NL" sz="1000" b="1" u="none" kern="12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Naar</a:t>
            </a:r>
            <a:r>
              <a:rPr lang="nl-NL" sz="1000" b="1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nl-NL" sz="1000" b="1" u="none" kern="120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</a:t>
            </a:r>
            <a:r>
              <a:rPr lang="nl-NL" sz="1000" b="1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nl-NL" sz="1000" b="0" baseline="0" noProof="1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om de foto naar achteren te plaatsen.</a:t>
            </a:r>
            <a:endParaRPr lang="nl-NL" sz="1000" baseline="0" noProof="1">
              <a:solidFill>
                <a:schemeClr val="tx1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4528AAA3-8596-940F-128E-9D4201089B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9200" y="707063"/>
            <a:ext cx="3456000" cy="4774574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sp>
        <p:nvSpPr>
          <p:cNvPr id="17" name="Tijdelijke aanduiding voor afbeelding 15">
            <a:extLst>
              <a:ext uri="{FF2B5EF4-FFF2-40B4-BE49-F238E27FC236}">
                <a16:creationId xmlns:a16="http://schemas.microsoft.com/office/drawing/2014/main" id="{1A31B78F-DCAC-E881-25CA-6283FF2A969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68000" y="707061"/>
            <a:ext cx="3456000" cy="4774574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sp>
        <p:nvSpPr>
          <p:cNvPr id="18" name="Tijdelijke aanduiding voor afbeelding 15">
            <a:extLst>
              <a:ext uri="{FF2B5EF4-FFF2-40B4-BE49-F238E27FC236}">
                <a16:creationId xmlns:a16="http://schemas.microsoft.com/office/drawing/2014/main" id="{23E5E7E6-A0D3-E1C6-45B1-8AAE814EF0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112" y="707061"/>
            <a:ext cx="3456000" cy="477457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200"/>
            </a:lvl1pPr>
          </a:lstStyle>
          <a:p>
            <a:r>
              <a:rPr lang="nl-NL" dirty="0"/>
              <a:t>Ruimte voor een foto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13A9AA-4162-73CD-210E-835E02BE2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34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grij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BFBA00C-61D7-EC80-1EDB-1787140F2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8" name="Tekstvak 22">
            <a:extLst>
              <a:ext uri="{FF2B5EF4-FFF2-40B4-BE49-F238E27FC236}">
                <a16:creationId xmlns:a16="http://schemas.microsoft.com/office/drawing/2014/main" id="{26E06455-EB30-E6A7-2133-D5157CB4286F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CF379BD9-FE16-DAA3-E464-A72C06485CA2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E9C9491-3324-F67B-1157-D3EC8CA2EB49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  <p:pic>
        <p:nvPicPr>
          <p:cNvPr id="12" name="Afbeelding 11" descr="Afbeelding met Menselijk gezicht, kleding, persoon, glimlach&#10;&#10;Automatisch gegenereerde beschrijving">
            <a:extLst>
              <a:ext uri="{FF2B5EF4-FFF2-40B4-BE49-F238E27FC236}">
                <a16:creationId xmlns:a16="http://schemas.microsoft.com/office/drawing/2014/main" id="{58CE8AFD-B05E-522B-2385-1DC4F519E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4" t="23292" r="16301" b="22920"/>
          <a:stretch/>
        </p:blipFill>
        <p:spPr>
          <a:xfrm>
            <a:off x="470982" y="313662"/>
            <a:ext cx="11241821" cy="63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18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paar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BFBA00C-61D7-EC80-1EDB-1787140F2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8" name="Tekstvak 22">
            <a:extLst>
              <a:ext uri="{FF2B5EF4-FFF2-40B4-BE49-F238E27FC236}">
                <a16:creationId xmlns:a16="http://schemas.microsoft.com/office/drawing/2014/main" id="{26E06455-EB30-E6A7-2133-D5157CB4286F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CF379BD9-FE16-DAA3-E464-A72C06485CA2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E9C9491-3324-F67B-1157-D3EC8CA2EB49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6F2406B-EE4B-4634-60E9-1B60AB2F7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15705" r="9777" b="17173"/>
          <a:stretch/>
        </p:blipFill>
        <p:spPr>
          <a:xfrm>
            <a:off x="371475" y="255070"/>
            <a:ext cx="11529229" cy="647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204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inddi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0D574DC-75F6-341E-3AE7-31DAEF4FAA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4562" y="2321317"/>
            <a:ext cx="5544000" cy="2217600"/>
          </a:xfrm>
          <a:prstGeom prst="rect">
            <a:avLst/>
          </a:prstGeom>
        </p:spPr>
      </p:pic>
      <p:sp>
        <p:nvSpPr>
          <p:cNvPr id="6" name="Tekstvak 22">
            <a:extLst>
              <a:ext uri="{FF2B5EF4-FFF2-40B4-BE49-F238E27FC236}">
                <a16:creationId xmlns:a16="http://schemas.microsoft.com/office/drawing/2014/main" id="{75055D9A-84B4-E723-7374-73F00436922F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7" name="Tekstvak 22">
            <a:extLst>
              <a:ext uri="{FF2B5EF4-FFF2-40B4-BE49-F238E27FC236}">
                <a16:creationId xmlns:a16="http://schemas.microsoft.com/office/drawing/2014/main" id="{77CF4B11-6152-FF92-1884-EEC8D2E15525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A925030-070B-D7E0-6CBB-D879C263CFF0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</p:spTree>
    <p:extLst>
      <p:ext uri="{BB962C8B-B14F-4D97-AF65-F5344CB8AC3E}">
        <p14:creationId xmlns:p14="http://schemas.microsoft.com/office/powerpoint/2010/main" val="2622380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Lettertype, schermopname, wit&#10;&#10;Automatisch gegenereerde beschrijving">
            <a:extLst>
              <a:ext uri="{FF2B5EF4-FFF2-40B4-BE49-F238E27FC236}">
                <a16:creationId xmlns:a16="http://schemas.microsoft.com/office/drawing/2014/main" id="{EF4D6C8C-C89E-6524-C46F-D0A0A386C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76" y="1927819"/>
            <a:ext cx="1155272" cy="961878"/>
          </a:xfrm>
          <a:prstGeom prst="rect">
            <a:avLst/>
          </a:prstGeom>
        </p:spPr>
      </p:pic>
      <p:cxnSp>
        <p:nvCxnSpPr>
          <p:cNvPr id="1045" name="Rechte verbindingslijn 1044">
            <a:extLst>
              <a:ext uri="{FF2B5EF4-FFF2-40B4-BE49-F238E27FC236}">
                <a16:creationId xmlns:a16="http://schemas.microsoft.com/office/drawing/2014/main" id="{D7A46DEC-E632-40B8-90CB-EB693A4323EC}"/>
              </a:ext>
            </a:extLst>
          </p:cNvPr>
          <p:cNvCxnSpPr>
            <a:cxnSpLocks/>
          </p:cNvCxnSpPr>
          <p:nvPr/>
        </p:nvCxnSpPr>
        <p:spPr>
          <a:xfrm>
            <a:off x="4079875" y="426432"/>
            <a:ext cx="0" cy="6005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B2C9C308-43B2-4377-ADCC-E5D1C9118B77}"/>
              </a:ext>
            </a:extLst>
          </p:cNvPr>
          <p:cNvCxnSpPr>
            <a:cxnSpLocks/>
          </p:cNvCxnSpPr>
          <p:nvPr/>
        </p:nvCxnSpPr>
        <p:spPr>
          <a:xfrm>
            <a:off x="8122945" y="394325"/>
            <a:ext cx="0" cy="6005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910EC063-6DA2-B910-571B-207D0CE3D0FC}"/>
              </a:ext>
            </a:extLst>
          </p:cNvPr>
          <p:cNvCxnSpPr>
            <a:cxnSpLocks/>
          </p:cNvCxnSpPr>
          <p:nvPr userDrawn="1"/>
        </p:nvCxnSpPr>
        <p:spPr>
          <a:xfrm>
            <a:off x="4079875" y="426432"/>
            <a:ext cx="0" cy="6005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F0DCA577-F1BE-2971-FD50-1AB6F9BB15FF}"/>
              </a:ext>
            </a:extLst>
          </p:cNvPr>
          <p:cNvCxnSpPr>
            <a:cxnSpLocks/>
          </p:cNvCxnSpPr>
          <p:nvPr userDrawn="1"/>
        </p:nvCxnSpPr>
        <p:spPr>
          <a:xfrm>
            <a:off x="8122945" y="394325"/>
            <a:ext cx="0" cy="60051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Afbeelding 48" descr="Afbeelding met tekst, Lettertype, schermopname, wit&#10;&#10;Automatisch gegenereerde beschrijving">
            <a:extLst>
              <a:ext uri="{FF2B5EF4-FFF2-40B4-BE49-F238E27FC236}">
                <a16:creationId xmlns:a16="http://schemas.microsoft.com/office/drawing/2014/main" id="{3FCB952E-804A-2DF7-9085-FE5BBC11C1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9" t="1" b="43974"/>
          <a:stretch/>
        </p:blipFill>
        <p:spPr>
          <a:xfrm>
            <a:off x="11186111" y="1127458"/>
            <a:ext cx="585860" cy="396565"/>
          </a:xfrm>
          <a:prstGeom prst="rect">
            <a:avLst/>
          </a:prstGeom>
        </p:spPr>
      </p:pic>
      <p:pic>
        <p:nvPicPr>
          <p:cNvPr id="50" name="Afbeelding 49" descr="Afbeelding met tekst, Lettertype, schermopname, wit&#10;&#10;Automatisch gegenereerde beschrijving">
            <a:extLst>
              <a:ext uri="{FF2B5EF4-FFF2-40B4-BE49-F238E27FC236}">
                <a16:creationId xmlns:a16="http://schemas.microsoft.com/office/drawing/2014/main" id="{2472DB64-0CD7-210E-2F55-82166EF9C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8634" b="43974"/>
          <a:stretch/>
        </p:blipFill>
        <p:spPr>
          <a:xfrm>
            <a:off x="10640419" y="1128653"/>
            <a:ext cx="609354" cy="396565"/>
          </a:xfrm>
          <a:prstGeom prst="rect">
            <a:avLst/>
          </a:prstGeom>
        </p:spPr>
      </p:pic>
      <p:sp>
        <p:nvSpPr>
          <p:cNvPr id="53" name="Tekstvak 52">
            <a:extLst>
              <a:ext uri="{FF2B5EF4-FFF2-40B4-BE49-F238E27FC236}">
                <a16:creationId xmlns:a16="http://schemas.microsoft.com/office/drawing/2014/main" id="{295F9806-EB86-C972-ED69-2A0469E27CF2}"/>
              </a:ext>
            </a:extLst>
          </p:cNvPr>
          <p:cNvSpPr txBox="1"/>
          <p:nvPr userDrawn="1"/>
        </p:nvSpPr>
        <p:spPr>
          <a:xfrm>
            <a:off x="8506272" y="2995122"/>
            <a:ext cx="3240000" cy="2469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>
            <a:spAutoFit/>
          </a:bodyPr>
          <a:lstStyle/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Gebruik niet de Tab-toets of knop Opsommingstekens!</a:t>
            </a:r>
          </a:p>
        </p:txBody>
      </p:sp>
      <p:sp>
        <p:nvSpPr>
          <p:cNvPr id="54" name="Rechthoek 53">
            <a:extLst>
              <a:ext uri="{FF2B5EF4-FFF2-40B4-BE49-F238E27FC236}">
                <a16:creationId xmlns:a16="http://schemas.microsoft.com/office/drawing/2014/main" id="{A2ACDB96-3C15-BF2C-A044-F208D0BFE1A5}"/>
              </a:ext>
            </a:extLst>
          </p:cNvPr>
          <p:cNvSpPr>
            <a:spLocks noChangeAspect="1"/>
          </p:cNvSpPr>
          <p:nvPr userDrawn="1"/>
        </p:nvSpPr>
        <p:spPr>
          <a:xfrm>
            <a:off x="8506272" y="1958647"/>
            <a:ext cx="126000" cy="126000"/>
          </a:xfrm>
          <a:prstGeom prst="rect">
            <a:avLst/>
          </a:prstGeom>
          <a:noFill/>
          <a:ln w="3175">
            <a:solidFill>
              <a:srgbClr val="515F67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3534EFFB-B699-6C98-ABEE-9DC47DCAC3AD}"/>
              </a:ext>
            </a:extLst>
          </p:cNvPr>
          <p:cNvSpPr>
            <a:spLocks noChangeAspect="1"/>
          </p:cNvSpPr>
          <p:nvPr userDrawn="1"/>
        </p:nvSpPr>
        <p:spPr>
          <a:xfrm>
            <a:off x="8506272" y="2196633"/>
            <a:ext cx="126000" cy="126000"/>
          </a:xfrm>
          <a:prstGeom prst="rect">
            <a:avLst/>
          </a:prstGeom>
          <a:noFill/>
          <a:ln w="3175">
            <a:solidFill>
              <a:srgbClr val="515F67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6" name="Rechthoek 55">
            <a:extLst>
              <a:ext uri="{FF2B5EF4-FFF2-40B4-BE49-F238E27FC236}">
                <a16:creationId xmlns:a16="http://schemas.microsoft.com/office/drawing/2014/main" id="{18842CF4-46BF-3D8F-4564-2951929775F8}"/>
              </a:ext>
            </a:extLst>
          </p:cNvPr>
          <p:cNvSpPr>
            <a:spLocks noChangeAspect="1"/>
          </p:cNvSpPr>
          <p:nvPr userDrawn="1"/>
        </p:nvSpPr>
        <p:spPr>
          <a:xfrm>
            <a:off x="8506272" y="2434619"/>
            <a:ext cx="126000" cy="126000"/>
          </a:xfrm>
          <a:prstGeom prst="rect">
            <a:avLst/>
          </a:prstGeom>
          <a:noFill/>
          <a:ln w="3175">
            <a:solidFill>
              <a:srgbClr val="515F67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AE2FAE0B-AB0F-7506-4FBA-1EFB0AF3C1A3}"/>
              </a:ext>
            </a:extLst>
          </p:cNvPr>
          <p:cNvSpPr>
            <a:spLocks noChangeAspect="1"/>
          </p:cNvSpPr>
          <p:nvPr userDrawn="1"/>
        </p:nvSpPr>
        <p:spPr>
          <a:xfrm>
            <a:off x="8506272" y="2672605"/>
            <a:ext cx="126000" cy="126000"/>
          </a:xfrm>
          <a:prstGeom prst="rect">
            <a:avLst/>
          </a:prstGeom>
          <a:noFill/>
          <a:ln w="3175">
            <a:solidFill>
              <a:srgbClr val="515F67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C61E7499-F431-7FE5-FA6F-3533820B15D9}"/>
              </a:ext>
            </a:extLst>
          </p:cNvPr>
          <p:cNvSpPr txBox="1"/>
          <p:nvPr userDrawn="1"/>
        </p:nvSpPr>
        <p:spPr>
          <a:xfrm>
            <a:off x="4511674" y="780678"/>
            <a:ext cx="3240000" cy="7205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>
            <a:spAutoFit/>
          </a:bodyPr>
          <a:lstStyle/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="1" kern="1200" cap="all" spc="60" baseline="0" noProof="1">
                <a:solidFill>
                  <a:schemeClr val="accent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nieuwe DIA INVOEGEN</a:t>
            </a:r>
          </a:p>
          <a:p>
            <a:pPr marL="144000" marR="0" lvl="0" indent="-1440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l-NL" sz="900" b="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Klik op de tab </a:t>
            </a:r>
            <a:r>
              <a:rPr lang="nl-NL" sz="900" b="1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Start &gt; </a:t>
            </a:r>
            <a:r>
              <a:rPr lang="nl-NL" sz="900" b="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knop </a:t>
            </a:r>
            <a:r>
              <a:rPr lang="nl-NL" sz="900" b="1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Nieuwe dia.</a:t>
            </a:r>
          </a:p>
          <a:p>
            <a:pPr marL="144000" marR="0" lvl="0" indent="-1440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nl-NL" sz="900" b="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Kies de gewenste dia-indeling. </a:t>
            </a:r>
            <a:br>
              <a:rPr lang="nl-NL" sz="900" b="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nl-NL" sz="900" b="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Je kunt kiezen uit de volgende dia-indelingen:</a:t>
            </a:r>
            <a:endParaRPr lang="nl-NL" sz="900" baseline="0" noProof="1">
              <a:solidFill>
                <a:srgbClr val="4C59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C29E1994-3D56-8FCE-3C46-B5C742895256}"/>
              </a:ext>
            </a:extLst>
          </p:cNvPr>
          <p:cNvSpPr txBox="1"/>
          <p:nvPr userDrawn="1"/>
        </p:nvSpPr>
        <p:spPr>
          <a:xfrm>
            <a:off x="8506272" y="780678"/>
            <a:ext cx="3240000" cy="10363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>
            <a:spAutoFit/>
          </a:bodyPr>
          <a:lstStyle/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="1" kern="1200" cap="all" spc="60" baseline="0" noProof="1">
                <a:solidFill>
                  <a:schemeClr val="accent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Tekstopmaak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 het tekstvak zijn verschillende tekstopmaken opgenomen. Gebruik de knoppen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Vorige tekstopmaak </a:t>
            </a:r>
            <a:b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nl-NL" sz="900" b="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en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Volgende tekstopmaak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(op de tab Start) </a:t>
            </a:r>
            <a:b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om de juiste tekstopmaak te kiezen.  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Je kunt kiezen uit de volgende tekstopmaak-niveaus: </a:t>
            </a:r>
          </a:p>
        </p:txBody>
      </p:sp>
      <p:sp>
        <p:nvSpPr>
          <p:cNvPr id="64" name="Tekstvak 63">
            <a:extLst>
              <a:ext uri="{FF2B5EF4-FFF2-40B4-BE49-F238E27FC236}">
                <a16:creationId xmlns:a16="http://schemas.microsoft.com/office/drawing/2014/main" id="{98ECEC26-85D2-3F67-0F55-EB4838AF9047}"/>
              </a:ext>
            </a:extLst>
          </p:cNvPr>
          <p:cNvSpPr txBox="1"/>
          <p:nvPr userDrawn="1"/>
        </p:nvSpPr>
        <p:spPr>
          <a:xfrm>
            <a:off x="8506272" y="3473812"/>
            <a:ext cx="3240000" cy="10363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>
            <a:spAutoFit/>
          </a:bodyPr>
          <a:lstStyle/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="1" kern="1200" cap="all" spc="60" baseline="0" noProof="1">
                <a:solidFill>
                  <a:schemeClr val="accent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Kopieren en plakken van tekst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Plak nooit zomaar tekst vanuit een andere presentatie, document of mail. De opmaak van de betreffende tekst wordt dan namelijk ook meegenomen. Plak de tekst dan via de tab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Start 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&gt; knop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Plakken &gt;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Alleen tekst behouden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Kies vervolgens de juiste tekstopmaak (zie TEKSTOPMAAK).</a:t>
            </a:r>
            <a:endParaRPr lang="nl-NL" sz="900" kern="1200" baseline="0" noProof="1">
              <a:solidFill>
                <a:srgbClr val="4C59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A917AD1F-403C-699E-8CE1-EF9C22961790}"/>
              </a:ext>
            </a:extLst>
          </p:cNvPr>
          <p:cNvSpPr txBox="1"/>
          <p:nvPr userDrawn="1"/>
        </p:nvSpPr>
        <p:spPr>
          <a:xfrm>
            <a:off x="8506272" y="4715100"/>
            <a:ext cx="3240000" cy="13520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>
            <a:spAutoFit/>
          </a:bodyPr>
          <a:lstStyle/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="1" kern="1200" cap="all" spc="60" baseline="0" noProof="1">
                <a:solidFill>
                  <a:schemeClr val="accent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DIA’s met EEN aanpasbare SFEERfoto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 foto die je invoegt in een (lichtgrijs) fotovak, wordt automatisch aangepast aan het formaat van het fotovak. Zie tips rechts naast de dia als je de foto anders wilt bijsnijden.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endParaRPr lang="nl-NL" sz="900" kern="1200" baseline="0" noProof="1">
              <a:solidFill>
                <a:srgbClr val="4C59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nl-NL" sz="900" b="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Let op: De foto’s in deze presentatie kunnen niet worden vervangen. Deze functionaliteit wordt na publicatie van onze interne beeldbank toegevoegd.</a:t>
            </a:r>
          </a:p>
        </p:txBody>
      </p:sp>
      <p:sp>
        <p:nvSpPr>
          <p:cNvPr id="66" name="Tekstvak 65">
            <a:extLst>
              <a:ext uri="{FF2B5EF4-FFF2-40B4-BE49-F238E27FC236}">
                <a16:creationId xmlns:a16="http://schemas.microsoft.com/office/drawing/2014/main" id="{391C45F3-E090-F910-A907-9B915FF43371}"/>
              </a:ext>
            </a:extLst>
          </p:cNvPr>
          <p:cNvSpPr txBox="1"/>
          <p:nvPr userDrawn="1"/>
        </p:nvSpPr>
        <p:spPr>
          <a:xfrm>
            <a:off x="442912" y="5644265"/>
            <a:ext cx="3240000" cy="7205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 anchor="b" anchorCtr="0">
            <a:spAutoFit/>
          </a:bodyPr>
          <a:lstStyle/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="1" kern="1200" cap="all" spc="60" baseline="0" noProof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DIA MET tips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Dit is een dia met een beknopte toelichting over het werken met de presentatie. Deze dia kun je verwijderen en later altijd weer invoegen via de knop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Nieuwe dia &gt; Tips.</a:t>
            </a:r>
            <a:endParaRPr lang="nl-NL" sz="900" kern="1200" baseline="0" noProof="1">
              <a:solidFill>
                <a:srgbClr val="4C59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016CAD89-2F26-D0EE-981B-E14DA8AB9C67}"/>
              </a:ext>
            </a:extLst>
          </p:cNvPr>
          <p:cNvSpPr txBox="1"/>
          <p:nvPr userDrawn="1"/>
        </p:nvSpPr>
        <p:spPr>
          <a:xfrm>
            <a:off x="4511674" y="4697083"/>
            <a:ext cx="3240000" cy="166776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 anchor="b" anchorCtr="0">
            <a:spAutoFit/>
          </a:bodyPr>
          <a:lstStyle/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="1" kern="1200" cap="all" spc="60" baseline="0" noProof="1">
                <a:solidFill>
                  <a:schemeClr val="accent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Achteraf een ANDERE DIAINDELING KIEZEN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nl-NL" sz="900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kunt achteraf een andere dia-indeling kiezen zonder dat de inhoud van de dia verloren gaat. Bijvoorbeeld als je wilt switchen tussen de verschillende </a:t>
            </a:r>
            <a:r>
              <a:rPr lang="nl-NL" sz="900" dirty="0" err="1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Tekst+foto</a:t>
            </a:r>
            <a:r>
              <a:rPr lang="nl-NL" sz="900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varianten. </a:t>
            </a:r>
          </a:p>
          <a:p>
            <a:pPr marL="144000" indent="-144000">
              <a:lnSpc>
                <a:spcPct val="114000"/>
              </a:lnSpc>
              <a:buFont typeface="+mj-lt"/>
              <a:buAutoNum type="arabicPeriod"/>
            </a:pPr>
            <a:r>
              <a:rPr lang="nl-NL" sz="9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Klik op de dia die je wilt wijzigen.</a:t>
            </a:r>
          </a:p>
          <a:p>
            <a:pPr marL="144000" indent="-144000">
              <a:lnSpc>
                <a:spcPct val="114000"/>
              </a:lnSpc>
              <a:buFont typeface="+mj-lt"/>
              <a:buAutoNum type="arabicPeriod"/>
            </a:pPr>
            <a:r>
              <a:rPr lang="nl-NL" sz="9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Klik op </a:t>
            </a:r>
            <a:r>
              <a:rPr lang="nl-NL" sz="900" b="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 tab </a:t>
            </a:r>
            <a:r>
              <a:rPr lang="nl-NL" sz="900" b="1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Start </a:t>
            </a:r>
            <a:r>
              <a:rPr lang="nl-NL" sz="900" b="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&gt;</a:t>
            </a:r>
            <a:r>
              <a:rPr lang="nl-NL" sz="9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knop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Indeling</a:t>
            </a:r>
            <a:r>
              <a:rPr lang="nl-NL" sz="900" b="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</a:p>
          <a:p>
            <a:pPr marL="144000" indent="-144000">
              <a:lnSpc>
                <a:spcPct val="114000"/>
              </a:lnSpc>
              <a:buFont typeface="+mj-lt"/>
              <a:buAutoNum type="arabicPeriod"/>
            </a:pPr>
            <a:r>
              <a:rPr lang="nl-NL" sz="900" b="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Kies de gewenste indeling.</a:t>
            </a:r>
          </a:p>
          <a:p>
            <a:pPr marL="144000" indent="-144000">
              <a:lnSpc>
                <a:spcPct val="114000"/>
              </a:lnSpc>
              <a:buFont typeface="+mj-lt"/>
              <a:buAutoNum type="arabicPeriod"/>
            </a:pPr>
            <a:endParaRPr lang="nl-NL" sz="900" b="0" baseline="0" noProof="1">
              <a:solidFill>
                <a:srgbClr val="4C59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nl-NL" sz="900" b="1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TIP: </a:t>
            </a:r>
            <a:r>
              <a:rPr lang="nl-NL" sz="900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op de tab </a:t>
            </a:r>
            <a:r>
              <a:rPr lang="nl-NL" sz="900" b="1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nl-NL" sz="900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knop </a:t>
            </a:r>
            <a:r>
              <a:rPr lang="nl-NL" sz="900" b="1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Opnieuw instellen </a:t>
            </a:r>
            <a:r>
              <a:rPr lang="nl-NL" sz="900" dirty="0">
                <a:solidFill>
                  <a:srgbClr val="515F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 de foto- en/of tekstvakken niet meer op de juiste positie staan. </a:t>
            </a:r>
          </a:p>
        </p:txBody>
      </p:sp>
      <p:sp>
        <p:nvSpPr>
          <p:cNvPr id="70" name="Tekstvak 69">
            <a:extLst>
              <a:ext uri="{FF2B5EF4-FFF2-40B4-BE49-F238E27FC236}">
                <a16:creationId xmlns:a16="http://schemas.microsoft.com/office/drawing/2014/main" id="{B08690B7-A564-9DDA-8172-A73360ADE6AF}"/>
              </a:ext>
            </a:extLst>
          </p:cNvPr>
          <p:cNvSpPr txBox="1"/>
          <p:nvPr userDrawn="1"/>
        </p:nvSpPr>
        <p:spPr>
          <a:xfrm>
            <a:off x="442912" y="3878686"/>
            <a:ext cx="3240000" cy="13520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 anchor="b" anchorCtr="0">
            <a:spAutoFit/>
          </a:bodyPr>
          <a:lstStyle/>
          <a:p>
            <a:pPr marL="266700" indent="-266700" algn="l" defTabSz="914400" rtl="0" eaLnBrk="1" latinLnBrk="0" hangingPunct="1">
              <a:lnSpc>
                <a:spcPct val="114000"/>
              </a:lnSpc>
            </a:pPr>
            <a:r>
              <a:rPr lang="nl-NL" sz="900" b="1" kern="1200" cap="all" spc="60" baseline="0" noProof="1">
                <a:solidFill>
                  <a:schemeClr val="accent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DIA’s KOPIËREN vanuit andere presentatie</a:t>
            </a:r>
          </a:p>
          <a:p>
            <a:pPr marL="0" indent="0">
              <a:lnSpc>
                <a:spcPct val="114000"/>
              </a:lnSpc>
              <a:buFont typeface="+mj-lt"/>
              <a:buNone/>
            </a:pPr>
            <a:r>
              <a:rPr lang="nl-NL" sz="9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Je kunt </a:t>
            </a:r>
            <a:r>
              <a:rPr lang="nl-NL" sz="900" u="sng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geen</a:t>
            </a:r>
            <a:r>
              <a:rPr lang="nl-NL" sz="9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complete dia’s kopiëren vanuit presentaties met een andere opmaak. </a:t>
            </a:r>
          </a:p>
          <a:p>
            <a:pPr marL="0" indent="0">
              <a:lnSpc>
                <a:spcPct val="114000"/>
              </a:lnSpc>
              <a:buFont typeface="+mj-lt"/>
              <a:buNone/>
            </a:pPr>
            <a:r>
              <a:rPr lang="nl-NL" sz="9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Voeg in dat geval een nieuwe dia in en kopieer de tekst één voor één vanuit de ‘oude’ presentatie naar de nieuwe dia. </a:t>
            </a:r>
          </a:p>
          <a:p>
            <a:pPr marL="0" indent="0">
              <a:lnSpc>
                <a:spcPct val="114000"/>
              </a:lnSpc>
              <a:buFont typeface="+mj-lt"/>
              <a:buNone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Plak de tekst dan via de tab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Start 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&gt; knop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Plakken &gt;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</a:t>
            </a:r>
            <a:r>
              <a:rPr lang="nl-NL" sz="900" b="1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Alleen tekst behouden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  <a:r>
              <a:rPr lang="nl-NL" sz="9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 Kies vervolgens de juiste tekstopmaak </a:t>
            </a:r>
          </a:p>
          <a:p>
            <a:pPr marL="0" indent="0">
              <a:lnSpc>
                <a:spcPct val="114000"/>
              </a:lnSpc>
              <a:buFont typeface="+mj-lt"/>
              <a:buNone/>
            </a:pPr>
            <a:r>
              <a:rPr lang="nl-NL" sz="9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(zie TEKSTOPMAAK).</a:t>
            </a:r>
          </a:p>
        </p:txBody>
      </p:sp>
      <p:sp>
        <p:nvSpPr>
          <p:cNvPr id="71" name="Tekstvak 22">
            <a:extLst>
              <a:ext uri="{FF2B5EF4-FFF2-40B4-BE49-F238E27FC236}">
                <a16:creationId xmlns:a16="http://schemas.microsoft.com/office/drawing/2014/main" id="{FD1900D7-AD0F-1913-030C-890473CB94B6}"/>
              </a:ext>
            </a:extLst>
          </p:cNvPr>
          <p:cNvSpPr txBox="1"/>
          <p:nvPr userDrawn="1"/>
        </p:nvSpPr>
        <p:spPr>
          <a:xfrm>
            <a:off x="4079875" y="-3236"/>
            <a:ext cx="4043070" cy="216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900" b="0" spc="50" baseline="0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  VOOR HET GEBRUIKEN VAN DEZE PRESENTATIE</a:t>
            </a:r>
          </a:p>
        </p:txBody>
      </p:sp>
      <p:pic>
        <p:nvPicPr>
          <p:cNvPr id="76" name="Afbeelding 75" descr="Afbeelding met tekst, Lettertype, symbool, Rechthoek&#10;&#10;Automatisch gegenereerde beschrijving">
            <a:extLst>
              <a:ext uri="{FF2B5EF4-FFF2-40B4-BE49-F238E27FC236}">
                <a16:creationId xmlns:a16="http://schemas.microsoft.com/office/drawing/2014/main" id="{F056E85E-DEB6-4150-859E-251A120EBF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87" y="863491"/>
            <a:ext cx="306321" cy="506096"/>
          </a:xfrm>
          <a:prstGeom prst="rect">
            <a:avLst/>
          </a:prstGeom>
        </p:spPr>
      </p:pic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69D34728-2C0B-2A5C-8524-9DFB740324DB}"/>
              </a:ext>
            </a:extLst>
          </p:cNvPr>
          <p:cNvCxnSpPr>
            <a:cxnSpLocks/>
          </p:cNvCxnSpPr>
          <p:nvPr userDrawn="1"/>
        </p:nvCxnSpPr>
        <p:spPr>
          <a:xfrm>
            <a:off x="6771926" y="1147263"/>
            <a:ext cx="525073" cy="10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70FF5965-8D7D-E5F7-631A-D4EB7D301204}"/>
              </a:ext>
            </a:extLst>
          </p:cNvPr>
          <p:cNvSpPr/>
          <p:nvPr userDrawn="1"/>
        </p:nvSpPr>
        <p:spPr>
          <a:xfrm>
            <a:off x="7294124" y="1105039"/>
            <a:ext cx="334095" cy="27745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D6C0441-1B1D-3C22-0095-6409DD6DE471}"/>
              </a:ext>
            </a:extLst>
          </p:cNvPr>
          <p:cNvSpPr txBox="1"/>
          <p:nvPr userDrawn="1"/>
        </p:nvSpPr>
        <p:spPr>
          <a:xfrm>
            <a:off x="442912" y="1699022"/>
            <a:ext cx="3240000" cy="19834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>
            <a:spAutoFit/>
          </a:bodyPr>
          <a:lstStyle/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="1" kern="1200" cap="all" spc="60" baseline="0" noProof="1">
                <a:solidFill>
                  <a:schemeClr val="accent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Aanpassen achtergrondkleur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Sommige dia’s hebben een gekleurde achtergrond. De kleur van deze achtergrond kun je aanpassen (zie tips rechts naast de dia). Kies </a:t>
            </a:r>
            <a:r>
              <a:rPr lang="nl-NL" sz="900" u="sng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ALTIJD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een kleur uit de bovenste rij van het kleurenpalet.  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endParaRPr lang="nl-NL" sz="900" kern="1200" baseline="0" noProof="1">
              <a:solidFill>
                <a:srgbClr val="4C59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endParaRPr lang="nl-NL" sz="900" kern="1200" baseline="0" noProof="1">
              <a:solidFill>
                <a:srgbClr val="4C59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endParaRPr lang="nl-NL" sz="900" kern="1200" baseline="0" noProof="1">
              <a:solidFill>
                <a:srgbClr val="4C59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endParaRPr lang="nl-NL" sz="900" kern="1200" baseline="0" noProof="1">
              <a:solidFill>
                <a:srgbClr val="4C5960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Bij een gekleurde achtergrond gebruik je altijd witte tekst.</a:t>
            </a:r>
          </a:p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Wissel de achtergrondkleuren van de dia’s zoveel mogelijk af. Telkens een andere kleur.</a:t>
            </a:r>
          </a:p>
        </p:txBody>
      </p:sp>
      <p:pic>
        <p:nvPicPr>
          <p:cNvPr id="6" name="Afbeelding 5" descr="Afbeelding met Kleurrijkheid, Rechthoek, plein, schermopname&#10;&#10;Automatisch gegenereerde beschrijving">
            <a:extLst>
              <a:ext uri="{FF2B5EF4-FFF2-40B4-BE49-F238E27FC236}">
                <a16:creationId xmlns:a16="http://schemas.microsoft.com/office/drawing/2014/main" id="{955D25C9-B48A-C3F0-B8BD-8088BAC98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74"/>
          <a:stretch/>
        </p:blipFill>
        <p:spPr>
          <a:xfrm>
            <a:off x="442325" y="2576315"/>
            <a:ext cx="2171812" cy="355764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BD5758B-C8F1-B307-093A-12F9C4E3CAAE}"/>
              </a:ext>
            </a:extLst>
          </p:cNvPr>
          <p:cNvSpPr/>
          <p:nvPr userDrawn="1"/>
        </p:nvSpPr>
        <p:spPr>
          <a:xfrm>
            <a:off x="881233" y="2632766"/>
            <a:ext cx="1781623" cy="27745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E87061FA-16A3-7871-A78B-307E292A466E}"/>
              </a:ext>
            </a:extLst>
          </p:cNvPr>
          <p:cNvCxnSpPr>
            <a:cxnSpLocks/>
          </p:cNvCxnSpPr>
          <p:nvPr userDrawn="1"/>
        </p:nvCxnSpPr>
        <p:spPr>
          <a:xfrm flipH="1">
            <a:off x="2184131" y="2384817"/>
            <a:ext cx="241799" cy="24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ADEA6F2-DE98-5E37-3E0B-2945ECECC778}"/>
              </a:ext>
            </a:extLst>
          </p:cNvPr>
          <p:cNvSpPr/>
          <p:nvPr userDrawn="1"/>
        </p:nvSpPr>
        <p:spPr>
          <a:xfrm>
            <a:off x="5821682" y="3295522"/>
            <a:ext cx="1198946" cy="91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143351B-636D-3C5E-A585-48B33900147C}"/>
              </a:ext>
            </a:extLst>
          </p:cNvPr>
          <p:cNvSpPr txBox="1"/>
          <p:nvPr userDrawn="1"/>
        </p:nvSpPr>
        <p:spPr>
          <a:xfrm>
            <a:off x="442912" y="782268"/>
            <a:ext cx="3240000" cy="7205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50673" rIns="0" bIns="50673" rtlCol="0">
            <a:spAutoFit/>
          </a:bodyPr>
          <a:lstStyle/>
          <a:p>
            <a:pPr marL="0" indent="0" algn="l" defTabSz="914400" rtl="0" eaLnBrk="1" latinLnBrk="0" hangingPunct="1">
              <a:lnSpc>
                <a:spcPct val="114000"/>
              </a:lnSpc>
              <a:buFont typeface="+mj-lt"/>
              <a:buNone/>
            </a:pPr>
            <a:r>
              <a:rPr lang="nl-NL" sz="900" b="1" kern="1200" cap="all" spc="60" baseline="0" noProof="1">
                <a:solidFill>
                  <a:schemeClr val="accent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Algemeen kleurgebruik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Gebruik altijd één van onze </a:t>
            </a:r>
            <a:r>
              <a:rPr lang="nl-NL" sz="900" u="sng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8 huisstijlkleuren 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als (achtergrond)-kleur. Gebruik geen andere kleuren. Onze huisstijl kleuren worden nooit door elkaar gebruikt Je kiest </a:t>
            </a:r>
            <a:r>
              <a:rPr lang="nl-NL" sz="900" u="sng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1 kleur per dia</a:t>
            </a:r>
            <a:r>
              <a:rPr lang="nl-NL" sz="900" kern="1200" baseline="0" noProof="1">
                <a:solidFill>
                  <a:srgbClr val="4C596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Afbeelding 8" descr="Afbeelding met tekst, schermopname, Onlineadvertenties, Website&#10;&#10;Automatisch gegenereerde beschrijving">
            <a:extLst>
              <a:ext uri="{FF2B5EF4-FFF2-40B4-BE49-F238E27FC236}">
                <a16:creationId xmlns:a16="http://schemas.microsoft.com/office/drawing/2014/main" id="{B1F7E951-0404-C308-DAEE-1B2A44EBBDD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12" y="1530456"/>
            <a:ext cx="2899776" cy="31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7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 groen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BFBA00C-61D7-EC80-1EDB-1787140F2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67045B3-443C-8FAA-0B99-79F9A89A5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575236"/>
            <a:ext cx="10944226" cy="899782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6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nl-NL" dirty="0"/>
              <a:t>Titel van deze presentatie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88652F5-A71A-E92F-AF4E-F2A851DD7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1524159"/>
            <a:ext cx="10944225" cy="453934"/>
          </a:xfrm>
        </p:spPr>
        <p:txBody>
          <a:bodyPr/>
          <a:lstStyle>
            <a:lvl1pPr algn="ctr">
              <a:lnSpc>
                <a:spcPct val="9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8" name="Tekstvak 22">
            <a:extLst>
              <a:ext uri="{FF2B5EF4-FFF2-40B4-BE49-F238E27FC236}">
                <a16:creationId xmlns:a16="http://schemas.microsoft.com/office/drawing/2014/main" id="{26E06455-EB30-E6A7-2133-D5157CB4286F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CF379BD9-FE16-DAA3-E464-A72C06485CA2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E9C9491-3324-F67B-1157-D3EC8CA2EB49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  <p:pic>
        <p:nvPicPr>
          <p:cNvPr id="12" name="Afbeelding 11" descr="Afbeelding met Menselijk gezicht, kleding, persoon, glimlach&#10;&#10;Automatisch gegenereerde beschrijving">
            <a:extLst>
              <a:ext uri="{FF2B5EF4-FFF2-40B4-BE49-F238E27FC236}">
                <a16:creationId xmlns:a16="http://schemas.microsoft.com/office/drawing/2014/main" id="{58CE8AFD-B05E-522B-2385-1DC4F519E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4" t="23292" r="16301" b="22920"/>
          <a:stretch/>
        </p:blipFill>
        <p:spPr>
          <a:xfrm>
            <a:off x="2207141" y="2027234"/>
            <a:ext cx="7777717" cy="438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2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 paar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BFBA00C-61D7-EC80-1EDB-1787140F2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67045B3-443C-8FAA-0B99-79F9A89A5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575236"/>
            <a:ext cx="10944226" cy="899782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6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nl-NL" dirty="0"/>
              <a:t>Titel van deze presentatie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88652F5-A71A-E92F-AF4E-F2A851DD7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1524159"/>
            <a:ext cx="10944225" cy="453934"/>
          </a:xfrm>
        </p:spPr>
        <p:txBody>
          <a:bodyPr/>
          <a:lstStyle>
            <a:lvl1pPr algn="ctr">
              <a:lnSpc>
                <a:spcPct val="9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8" name="Tekstvak 22">
            <a:extLst>
              <a:ext uri="{FF2B5EF4-FFF2-40B4-BE49-F238E27FC236}">
                <a16:creationId xmlns:a16="http://schemas.microsoft.com/office/drawing/2014/main" id="{26E06455-EB30-E6A7-2133-D5157CB4286F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CF379BD9-FE16-DAA3-E464-A72C06485CA2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E9C9491-3324-F67B-1157-D3EC8CA2EB49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  <p:pic>
        <p:nvPicPr>
          <p:cNvPr id="12" name="Afbeelding 11" descr="Afbeelding met Menselijk gezicht, kleding, persoon, glimlach&#10;&#10;Automatisch gegenereerde beschrijving">
            <a:extLst>
              <a:ext uri="{FF2B5EF4-FFF2-40B4-BE49-F238E27FC236}">
                <a16:creationId xmlns:a16="http://schemas.microsoft.com/office/drawing/2014/main" id="{58CE8AFD-B05E-522B-2385-1DC4F519E0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4" t="23292" r="16301" b="22920"/>
          <a:stretch/>
        </p:blipFill>
        <p:spPr>
          <a:xfrm>
            <a:off x="2207141" y="2027234"/>
            <a:ext cx="7777717" cy="438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5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 bru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BFBA00C-61D7-EC80-1EDB-1787140F2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67045B3-443C-8FAA-0B99-79F9A89A5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575236"/>
            <a:ext cx="10944226" cy="899782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6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nl-NL" dirty="0"/>
              <a:t>Titel van deze presentatie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88652F5-A71A-E92F-AF4E-F2A851DD7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1524159"/>
            <a:ext cx="10944225" cy="453934"/>
          </a:xfrm>
        </p:spPr>
        <p:txBody>
          <a:bodyPr/>
          <a:lstStyle>
            <a:lvl1pPr algn="ctr">
              <a:lnSpc>
                <a:spcPct val="9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8" name="Tekstvak 22">
            <a:extLst>
              <a:ext uri="{FF2B5EF4-FFF2-40B4-BE49-F238E27FC236}">
                <a16:creationId xmlns:a16="http://schemas.microsoft.com/office/drawing/2014/main" id="{26E06455-EB30-E6A7-2133-D5157CB4286F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CF379BD9-FE16-DAA3-E464-A72C06485CA2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E9C9491-3324-F67B-1157-D3EC8CA2EB49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8CE8AFD-B05E-522B-2385-1DC4F519E0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 b="10165"/>
          <a:stretch/>
        </p:blipFill>
        <p:spPr>
          <a:xfrm>
            <a:off x="1602686" y="1618879"/>
            <a:ext cx="9432000" cy="53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1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grot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925ED37-6041-8132-643A-CE439132BB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29319" r="12362" b="12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BFBA00C-61D7-EC80-1EDB-1787140F2A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67045B3-443C-8FAA-0B99-79F9A89A52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1752310"/>
            <a:ext cx="10944226" cy="2047323"/>
          </a:xfrm>
        </p:spPr>
        <p:txBody>
          <a:bodyPr anchor="b" anchorCtr="0"/>
          <a:lstStyle>
            <a:lvl1pPr algn="ctr">
              <a:lnSpc>
                <a:spcPct val="80000"/>
              </a:lnSpc>
              <a:defRPr sz="7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nl-NL" dirty="0"/>
              <a:t>Titel van deze presentatie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88652F5-A71A-E92F-AF4E-F2A851DD7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3848774"/>
            <a:ext cx="10944225" cy="453934"/>
          </a:xfrm>
        </p:spPr>
        <p:txBody>
          <a:bodyPr/>
          <a:lstStyle>
            <a:lvl1pPr algn="ctr">
              <a:lnSpc>
                <a:spcPct val="90000"/>
              </a:lnSpc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69233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/secti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352996C-5F20-FF54-662D-898B2D3EA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5FC793D2-0467-6BB4-C61A-6B6A29ED6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2091611"/>
            <a:ext cx="10944226" cy="2356758"/>
          </a:xfrm>
        </p:spPr>
        <p:txBody>
          <a:bodyPr anchor="ctr" anchorCtr="0"/>
          <a:lstStyle>
            <a:lvl1pPr algn="ctr">
              <a:lnSpc>
                <a:spcPct val="80000"/>
              </a:lnSpc>
              <a:defRPr sz="5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nl-NL" dirty="0"/>
              <a:t>Hoofdstuk/sectie titel</a:t>
            </a:r>
          </a:p>
        </p:txBody>
      </p:sp>
      <p:sp>
        <p:nvSpPr>
          <p:cNvPr id="8" name="Tekstvak 22">
            <a:extLst>
              <a:ext uri="{FF2B5EF4-FFF2-40B4-BE49-F238E27FC236}">
                <a16:creationId xmlns:a16="http://schemas.microsoft.com/office/drawing/2014/main" id="{FEED2A89-721C-20EB-73F8-08A13E4E5CAE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9" name="Tekstvak 22">
            <a:extLst>
              <a:ext uri="{FF2B5EF4-FFF2-40B4-BE49-F238E27FC236}">
                <a16:creationId xmlns:a16="http://schemas.microsoft.com/office/drawing/2014/main" id="{DB579F70-9CA3-7D38-6E7B-1440ECD70B61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E832D38-2395-E057-A735-936AC26262DB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</p:spTree>
    <p:extLst>
      <p:ext uri="{BB962C8B-B14F-4D97-AF65-F5344CB8AC3E}">
        <p14:creationId xmlns:p14="http://schemas.microsoft.com/office/powerpoint/2010/main" val="66480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somming/overzich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A71DA-0C4A-FD86-53B5-7E6DD8A014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voor titel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C420373-69E0-6A81-7514-9F8536EA3E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E5974489-1126-393B-D69B-7FB53366BC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125" y="2274888"/>
            <a:ext cx="5256213" cy="3206750"/>
          </a:xfrm>
        </p:spPr>
        <p:txBody>
          <a:bodyPr/>
          <a:lstStyle>
            <a:lvl1pPr marL="216000" indent="-216000"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</a:defRPr>
            </a:lvl1pPr>
            <a:lvl2pPr marL="432000">
              <a:defRPr sz="2800">
                <a:solidFill>
                  <a:schemeClr val="bg1"/>
                </a:solidFill>
              </a:defRPr>
            </a:lvl2pPr>
            <a:lvl3pPr marL="648000">
              <a:defRPr sz="28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een opsomming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264536EA-D57D-A722-7F83-4E9B366FE9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1900" y="2275200"/>
            <a:ext cx="5256213" cy="3206750"/>
          </a:xfrm>
        </p:spPr>
        <p:txBody>
          <a:bodyPr/>
          <a:lstStyle>
            <a:lvl1pPr marL="216000" indent="-216000"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</a:defRPr>
            </a:lvl1pPr>
            <a:lvl2pPr marL="432000">
              <a:defRPr sz="2800">
                <a:solidFill>
                  <a:schemeClr val="bg1"/>
                </a:solidFill>
              </a:defRPr>
            </a:lvl2pPr>
            <a:lvl3pPr marL="648000">
              <a:defRPr sz="28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een opsomming te typen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5" name="Tekstvak 22">
            <a:extLst>
              <a:ext uri="{FF2B5EF4-FFF2-40B4-BE49-F238E27FC236}">
                <a16:creationId xmlns:a16="http://schemas.microsoft.com/office/drawing/2014/main" id="{E09A283A-B2B9-ADCF-F156-77206EC312D3}"/>
              </a:ext>
            </a:extLst>
          </p:cNvPr>
          <p:cNvSpPr txBox="1"/>
          <p:nvPr userDrawn="1"/>
        </p:nvSpPr>
        <p:spPr>
          <a:xfrm>
            <a:off x="9794549" y="-288833"/>
            <a:ext cx="2106155" cy="28883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r"/>
            <a:r>
              <a:rPr lang="nl-NL" sz="1200" b="0" spc="50" baseline="0" noProof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Zoom uit om de tips te zien</a:t>
            </a:r>
          </a:p>
        </p:txBody>
      </p:sp>
      <p:sp>
        <p:nvSpPr>
          <p:cNvPr id="16" name="Tekstvak 22">
            <a:extLst>
              <a:ext uri="{FF2B5EF4-FFF2-40B4-BE49-F238E27FC236}">
                <a16:creationId xmlns:a16="http://schemas.microsoft.com/office/drawing/2014/main" id="{98F552DF-D1E3-7CA3-8B18-9D935BC568B8}"/>
              </a:ext>
            </a:extLst>
          </p:cNvPr>
          <p:cNvSpPr txBox="1"/>
          <p:nvPr userDrawn="1"/>
        </p:nvSpPr>
        <p:spPr>
          <a:xfrm>
            <a:off x="11904000" y="-288833"/>
            <a:ext cx="288000" cy="288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nl-NL" sz="1600" b="1" spc="50" baseline="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 3" panose="05040102010807070707" pitchFamily="18" charset="2"/>
              </a:rPr>
              <a:t></a:t>
            </a:r>
            <a:endParaRPr lang="nl-NL" sz="1600" b="1" spc="50" baseline="0" noProof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3D70A42-9265-656F-FC61-646D1E5F9C25}"/>
              </a:ext>
            </a:extLst>
          </p:cNvPr>
          <p:cNvSpPr txBox="1"/>
          <p:nvPr userDrawn="1"/>
        </p:nvSpPr>
        <p:spPr>
          <a:xfrm>
            <a:off x="12337896" y="5736"/>
            <a:ext cx="2376000" cy="2088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tIns="108000" bIns="144000" rtlCol="0">
            <a:spAutoFit/>
          </a:bodyPr>
          <a:lstStyle/>
          <a:p>
            <a:pPr marL="0" algn="l" defTabSz="914400" rtl="0" eaLnBrk="1" latinLnBrk="0" hangingPunct="1">
              <a:lnSpc>
                <a:spcPct val="120000"/>
              </a:lnSpc>
            </a:pPr>
            <a:r>
              <a:rPr lang="nl-NL" sz="1000" b="1" kern="1200" cap="all" baseline="0" noProof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Achtergrondkleur aanpassen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Klik met de rechtermuisknop op de achtergrond en kies de optie </a:t>
            </a:r>
            <a: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Achtergrond opmaken.</a:t>
            </a:r>
            <a:br>
              <a:rPr lang="nl-NL" sz="1000" b="1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="0" u="none" kern="12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Het venster ‘Achtergrond opmaken’ verschijnt rechts.</a:t>
            </a:r>
            <a:endParaRPr lang="nl-NL" sz="1000" b="0" baseline="0" noProof="1">
              <a:solidFill>
                <a:srgbClr val="4C596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andere opvulkleur.</a:t>
            </a:r>
            <a:b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Kies een van de acht Talland-kleuren die op de bovenste rij staan. </a:t>
            </a:r>
          </a:p>
          <a:p>
            <a:pPr marL="144000" indent="-144000">
              <a:lnSpc>
                <a:spcPct val="120000"/>
              </a:lnSpc>
              <a:buFont typeface="+mj-lt"/>
              <a:buAutoNum type="arabicPeriod"/>
            </a:pPr>
            <a:r>
              <a:rPr lang="nl-NL" sz="1000" baseline="0" noProof="1">
                <a:solidFill>
                  <a:srgbClr val="4C596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Sluit het venster.</a:t>
            </a:r>
          </a:p>
        </p:txBody>
      </p:sp>
    </p:spTree>
    <p:extLst>
      <p:ext uri="{BB962C8B-B14F-4D97-AF65-F5344CB8AC3E}">
        <p14:creationId xmlns:p14="http://schemas.microsoft.com/office/powerpoint/2010/main" val="415766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Kolom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voor titel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8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nl-NL" dirty="0"/>
              <a:t>Klik om tekst toe te voegen. Klik op de knop “Volgende tekstopmaak” als je een opsomming of genummerde lijst wilt typen (zie ook de dia met tips). 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ACDB719-8403-7CF4-82D6-0A8CECEA3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52" y="5954930"/>
            <a:ext cx="1620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9635" y="952039"/>
            <a:ext cx="10948478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7" y="2288127"/>
            <a:ext cx="10944225" cy="31935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een tekst toe te voegen. Zie de pagina met tips voor het kiezen van een andere tekstopmaak. 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52170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3" r:id="rId2"/>
    <p:sldLayoutId id="2147483753" r:id="rId3"/>
    <p:sldLayoutId id="2147483764" r:id="rId4"/>
    <p:sldLayoutId id="2147483765" r:id="rId5"/>
    <p:sldLayoutId id="2147483756" r:id="rId6"/>
    <p:sldLayoutId id="2147483755" r:id="rId7"/>
    <p:sldLayoutId id="2147483683" r:id="rId8"/>
    <p:sldLayoutId id="2147483650" r:id="rId9"/>
    <p:sldLayoutId id="2147483757" r:id="rId10"/>
    <p:sldLayoutId id="2147483758" r:id="rId11"/>
    <p:sldLayoutId id="2147483671" r:id="rId12"/>
    <p:sldLayoutId id="2147483759" r:id="rId13"/>
    <p:sldLayoutId id="2147483672" r:id="rId14"/>
    <p:sldLayoutId id="2147483760" r:id="rId15"/>
    <p:sldLayoutId id="2147483673" r:id="rId16"/>
    <p:sldLayoutId id="2147483674" r:id="rId17"/>
    <p:sldLayoutId id="2147483744" r:id="rId18"/>
    <p:sldLayoutId id="2147483761" r:id="rId19"/>
    <p:sldLayoutId id="2147483745" r:id="rId20"/>
    <p:sldLayoutId id="2147483762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66" r:id="rId27"/>
    <p:sldLayoutId id="2147483718" r:id="rId28"/>
    <p:sldLayoutId id="2147483670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b="1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287" userDrawn="1">
          <p15:clr>
            <a:srgbClr val="F26B43"/>
          </p15:clr>
        </p15:guide>
        <p15:guide id="5" pos="2570" userDrawn="1">
          <p15:clr>
            <a:srgbClr val="F26B43"/>
          </p15:clr>
        </p15:guide>
        <p15:guide id="6" pos="2751" userDrawn="1">
          <p15:clr>
            <a:srgbClr val="F26B43"/>
          </p15:clr>
        </p15:guide>
        <p15:guide id="7" pos="4929" userDrawn="1">
          <p15:clr>
            <a:srgbClr val="F26B43"/>
          </p15:clr>
        </p15:guide>
        <p15:guide id="8" pos="5110" userDrawn="1">
          <p15:clr>
            <a:srgbClr val="F26B43"/>
          </p15:clr>
        </p15:guide>
        <p15:guide id="9" orient="horz" pos="436" userDrawn="1">
          <p15:clr>
            <a:srgbClr val="F26B43"/>
          </p15:clr>
        </p15:guide>
        <p15:guide id="10" orient="horz" pos="34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TDynSmrzpXw?start=7&amp;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noTimmermans/CLI-game/blob/main/testscenarios%20CLI%20game.xlsx" TargetMode="External"/><Relationship Id="rId2" Type="http://schemas.openxmlformats.org/officeDocument/2006/relationships/hyperlink" Target="https://github.com/OnnoTimmermans/CLI-game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E7881-2011-9CB7-6127-41013817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 Black"/>
              </a:rPr>
              <a:t>Testen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7A0243-7410-DD6A-68DC-F73B5E655D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18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87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D649C-00BB-FC2E-F0F3-8E7494DB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Arial"/>
              </a:rPr>
              <a:t>Lesdoelen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CF87CC-28E6-F50F-8927-15EF59BD4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800" y="2523600"/>
            <a:ext cx="4859338" cy="2967038"/>
          </a:xfrm>
        </p:spPr>
        <p:txBody>
          <a:bodyPr vert="horz" lIns="0" tIns="0" rIns="0" bIns="0" rtlCol="0" anchor="t">
            <a:noAutofit/>
          </a:bodyPr>
          <a:lstStyle/>
          <a:p>
            <a:pPr marL="215900" indent="-215900">
              <a:buFont typeface="Arial"/>
              <a:buChar char="•"/>
            </a:pPr>
            <a:r>
              <a:rPr lang="nl-NL" sz="2400" dirty="0">
                <a:cs typeface="Arial"/>
              </a:rPr>
              <a:t>Na deze les weet je waarom testen belangrijk is in SD</a:t>
            </a:r>
          </a:p>
          <a:p>
            <a:pPr marL="215900" indent="-215900">
              <a:buFont typeface="Arial"/>
              <a:buChar char="•"/>
            </a:pPr>
            <a:r>
              <a:rPr lang="nl-NL" sz="2400" dirty="0">
                <a:cs typeface="Arial"/>
              </a:rPr>
              <a:t>Na deze les kan je een flowchart omzetten naar een testplan</a:t>
            </a:r>
          </a:p>
          <a:p>
            <a:pPr marL="215900" indent="-215900">
              <a:buFont typeface="Arial"/>
              <a:buChar char="•"/>
            </a:pPr>
            <a:r>
              <a:rPr lang="nl-NL" sz="2400" dirty="0">
                <a:cs typeface="Arial"/>
              </a:rPr>
              <a:t>Na deze les kan je een testplan lezen en uitvoeren</a:t>
            </a:r>
          </a:p>
          <a:p>
            <a:pPr marL="215900" indent="-215900">
              <a:buFont typeface="Arial"/>
              <a:buChar char="•"/>
            </a:pPr>
            <a:endParaRPr lang="nl-NL" sz="2400" dirty="0">
              <a:cs typeface="Arial"/>
            </a:endParaRPr>
          </a:p>
          <a:p>
            <a:pPr marL="215900" indent="-215900">
              <a:buFont typeface="Arial"/>
              <a:buChar char="•"/>
            </a:pPr>
            <a:endParaRPr lang="nl-NL" sz="2400" dirty="0">
              <a:cs typeface="Arial"/>
            </a:endParaRPr>
          </a:p>
          <a:p>
            <a:r>
              <a:rPr lang="en-US" sz="3200" dirty="0"/>
              <a:t>Test software (B1-K1-W4)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51052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C23453-4A43-E958-9938-457CAF69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 van testen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AE08A4-D947-5447-6DBC-F81CB28D9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nl-NL" dirty="0"/>
              <a:t>Denk 2 minuten na over het belang van testen in Software Development.</a:t>
            </a:r>
          </a:p>
          <a:p>
            <a:endParaRPr lang="nl-NL" dirty="0"/>
          </a:p>
          <a:p>
            <a:r>
              <a:rPr lang="nl-NL" dirty="0"/>
              <a:t>Denk daarbij aan: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E0E0E"/>
                </a:solidFill>
                <a:effectLst/>
                <a:latin typeface=".AppleSystemUIFont"/>
              </a:rPr>
              <a:t>Waarom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"/>
              </a:rPr>
              <a:t>testen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we?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Wat zijn de gevolgen als je niet test?</a:t>
            </a:r>
          </a:p>
        </p:txBody>
      </p:sp>
    </p:spTree>
    <p:extLst>
      <p:ext uri="{BB962C8B-B14F-4D97-AF65-F5344CB8AC3E}">
        <p14:creationId xmlns:p14="http://schemas.microsoft.com/office/powerpoint/2010/main" val="42730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D05A-DDD6-05F6-6FC3-0646D4B3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Online Media 6" descr="What is Software Testing &amp; Why Testing is Important?">
            <a:hlinkClick r:id="" action="ppaction://media"/>
            <a:extLst>
              <a:ext uri="{FF2B5EF4-FFF2-40B4-BE49-F238E27FC236}">
                <a16:creationId xmlns:a16="http://schemas.microsoft.com/office/drawing/2014/main" id="{C836BDDE-9139-45CC-2EC0-2E2D00EF859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9635" y="198782"/>
            <a:ext cx="11155415" cy="63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E45BE-9B2B-71CB-741A-E14C54BF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 flowchart naar testscenario’s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72EEC-A86C-EA4E-49CD-880096CFB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DC781-61E3-B225-7045-E3CE3F0C4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4827" y="2274888"/>
            <a:ext cx="5256213" cy="320675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nl-NL" sz="2400" dirty="0"/>
              <a:t>Start --&gt; Ga naar stap 2.</a:t>
            </a:r>
          </a:p>
          <a:p>
            <a:pPr marL="514350" indent="-514350">
              <a:buAutoNum type="arabicPeriod"/>
            </a:pPr>
            <a:r>
              <a:rPr lang="nl-NL" sz="2400" dirty="0"/>
              <a:t>Introductie </a:t>
            </a:r>
            <a:r>
              <a:rPr lang="nl-NL" sz="2400" dirty="0">
                <a:sym typeface="Wingdings" pitchFamily="2" charset="2"/>
              </a:rPr>
              <a:t> Introductie verhaal  Ga naar stap 3</a:t>
            </a:r>
          </a:p>
          <a:p>
            <a:pPr marL="514350" indent="-514350">
              <a:buAutoNum type="arabicPeriod"/>
            </a:pPr>
            <a:r>
              <a:rPr lang="nl-NL" sz="2400">
                <a:sym typeface="Wingdings" pitchFamily="2" charset="2"/>
              </a:rPr>
              <a:t>Links </a:t>
            </a:r>
            <a:r>
              <a:rPr lang="nl-NL" sz="2400" dirty="0">
                <a:sym typeface="Wingdings" pitchFamily="2" charset="2"/>
              </a:rPr>
              <a:t>of Recht?</a:t>
            </a:r>
          </a:p>
          <a:p>
            <a:pPr marL="730350" lvl="1" indent="-514350">
              <a:buFont typeface="+mj-lt"/>
              <a:buAutoNum type="alphaUcPeriod"/>
            </a:pPr>
            <a:r>
              <a:rPr lang="nl-NL" sz="2400" dirty="0">
                <a:sym typeface="Wingdings" pitchFamily="2" charset="2"/>
              </a:rPr>
              <a:t>Ga links  stap 4</a:t>
            </a:r>
          </a:p>
          <a:p>
            <a:pPr marL="730350" lvl="1" indent="-514350">
              <a:buAutoNum type="alphaUcPeriod"/>
            </a:pPr>
            <a:r>
              <a:rPr lang="nl-NL" sz="2400" dirty="0">
                <a:sym typeface="Wingdings" pitchFamily="2" charset="2"/>
              </a:rPr>
              <a:t>Ga rechts  stap 5</a:t>
            </a:r>
          </a:p>
          <a:p>
            <a:pPr marL="514350" indent="-514350">
              <a:buAutoNum type="arabicPeriod"/>
            </a:pPr>
            <a:r>
              <a:rPr lang="nl-NL" sz="2400" dirty="0">
                <a:sym typeface="Wingdings" pitchFamily="2" charset="2"/>
              </a:rPr>
              <a:t>Ontmoet een GVR  stap 6</a:t>
            </a:r>
          </a:p>
          <a:p>
            <a:pPr marL="514350" indent="-514350">
              <a:buAutoNum type="arabicPeriod"/>
            </a:pPr>
            <a:r>
              <a:rPr lang="nl-NL" sz="2400" dirty="0">
                <a:sym typeface="Wingdings" pitchFamily="2" charset="2"/>
              </a:rPr>
              <a:t>Vind een sleutel  stap 6</a:t>
            </a:r>
          </a:p>
          <a:p>
            <a:pPr marL="514350" indent="-514350">
              <a:buAutoNum type="arabicPeriod"/>
            </a:pPr>
            <a:r>
              <a:rPr lang="nl-NL" sz="2400" dirty="0">
                <a:sym typeface="Wingdings" pitchFamily="2" charset="2"/>
              </a:rPr>
              <a:t>Obstakel, gesloten deur  stap 7</a:t>
            </a:r>
          </a:p>
          <a:p>
            <a:pPr marL="514350" indent="-514350">
              <a:buAutoNum type="arabicPeriod"/>
            </a:pPr>
            <a:endParaRPr lang="nl-NL" sz="2400" dirty="0"/>
          </a:p>
        </p:txBody>
      </p:sp>
      <p:pic>
        <p:nvPicPr>
          <p:cNvPr id="11" name="Picture 10" descr="A diagram of a work flow&#10;&#10;AI-generated content may be incorrect.">
            <a:extLst>
              <a:ext uri="{FF2B5EF4-FFF2-40B4-BE49-F238E27FC236}">
                <a16:creationId xmlns:a16="http://schemas.microsoft.com/office/drawing/2014/main" id="{DDA9F805-C8EB-930B-2B96-7D301B011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16"/>
          <a:stretch/>
        </p:blipFill>
        <p:spPr>
          <a:xfrm>
            <a:off x="945796" y="1910047"/>
            <a:ext cx="4602870" cy="39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4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8D01B-CEF3-0B80-9378-8923EDEB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4C1228-F113-3B55-7EAD-4B74CDD82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16FB39-907C-8FB9-C585-11211AB05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nl-NL" sz="2800" dirty="0">
                <a:sym typeface="Wingdings" pitchFamily="2" charset="2"/>
              </a:rPr>
              <a:t>Obstakel, gesloten deur  stap 7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nl-NL" dirty="0">
                <a:sym typeface="Wingdings" pitchFamily="2" charset="2"/>
              </a:rPr>
              <a:t>……..</a:t>
            </a:r>
          </a:p>
          <a:p>
            <a:pPr marL="514350" indent="-514350">
              <a:buFont typeface="+mj-lt"/>
              <a:buAutoNum type="arabicPeriod" startAt="6"/>
            </a:pPr>
            <a:endParaRPr lang="nl-NL" sz="28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nl-NL" dirty="0">
                <a:sym typeface="Wingdings" pitchFamily="2" charset="2"/>
              </a:rPr>
              <a:t>Vul de stappen t/m 10 aan</a:t>
            </a:r>
          </a:p>
          <a:p>
            <a:pPr marL="0" indent="0">
              <a:buNone/>
            </a:pPr>
            <a:r>
              <a:rPr lang="nl-NL" sz="2800" dirty="0">
                <a:sym typeface="Wingdings" pitchFamily="2" charset="2"/>
              </a:rPr>
              <a:t>Tijd: 5 minuten</a:t>
            </a:r>
          </a:p>
        </p:txBody>
      </p:sp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C4223496-C042-65C6-5234-140BBC73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1" b="43644"/>
          <a:stretch/>
        </p:blipFill>
        <p:spPr>
          <a:xfrm>
            <a:off x="619124" y="2274887"/>
            <a:ext cx="4830699" cy="33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BC4EA-473B-A342-7CDF-1810F066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D367EE-20C6-4540-5237-F7EE193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2AEFA4-CFBC-388C-55AC-4481127ECD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93C62C-2F1C-D47D-6A47-7BE5BACEFF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nl-NL" sz="2400" dirty="0">
                <a:sym typeface="Wingdings" pitchFamily="2" charset="2"/>
              </a:rPr>
              <a:t>Obstakel, gesloten deur  stap 7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nl-NL" sz="2400" dirty="0">
                <a:sym typeface="Wingdings" pitchFamily="2" charset="2"/>
              </a:rPr>
              <a:t>Gebruik sleutel</a:t>
            </a:r>
          </a:p>
          <a:p>
            <a:pPr marL="730350" lvl="1" indent="-514350">
              <a:buFont typeface="+mj-lt"/>
              <a:buAutoNum type="alphaUcPeriod"/>
            </a:pPr>
            <a:r>
              <a:rPr lang="nl-NL" sz="2400" dirty="0">
                <a:sym typeface="Wingdings" pitchFamily="2" charset="2"/>
              </a:rPr>
              <a:t>Nee  stap 8</a:t>
            </a:r>
          </a:p>
          <a:p>
            <a:pPr marL="730350" lvl="1" indent="-514350">
              <a:buFont typeface="+mj-lt"/>
              <a:buAutoNum type="alphaUcPeriod"/>
            </a:pPr>
            <a:r>
              <a:rPr lang="nl-NL" sz="2400" dirty="0">
                <a:sym typeface="Wingdings" pitchFamily="2" charset="2"/>
              </a:rPr>
              <a:t>Ja  stap 9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nl-NL" sz="2400" dirty="0">
                <a:sym typeface="Wingdings" pitchFamily="2" charset="2"/>
              </a:rPr>
              <a:t>Vind een geheim object  stap ??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nl-NL" sz="2400" dirty="0">
                <a:sym typeface="Wingdings" pitchFamily="2" charset="2"/>
              </a:rPr>
              <a:t>Vechten</a:t>
            </a:r>
          </a:p>
          <a:p>
            <a:pPr marL="730350" lvl="1" indent="-514350">
              <a:buFont typeface="+mj-lt"/>
              <a:buAutoNum type="alphaUcPeriod"/>
            </a:pPr>
            <a:r>
              <a:rPr lang="nl-NL" sz="2400" dirty="0">
                <a:sym typeface="Wingdings" pitchFamily="2" charset="2"/>
              </a:rPr>
              <a:t>Ja  stap 10</a:t>
            </a:r>
          </a:p>
          <a:p>
            <a:pPr marL="730350" lvl="1" indent="-514350">
              <a:buFont typeface="+mj-lt"/>
              <a:buAutoNum type="alphaUcPeriod"/>
            </a:pPr>
            <a:r>
              <a:rPr lang="nl-NL" sz="2400" dirty="0">
                <a:sym typeface="Wingdings" pitchFamily="2" charset="2"/>
              </a:rPr>
              <a:t>Nee  stap ??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nl-NL" sz="2400" dirty="0">
                <a:sym typeface="Wingdings" pitchFamily="2" charset="2"/>
              </a:rPr>
              <a:t>Gevecht met boze tovenaar</a:t>
            </a:r>
          </a:p>
        </p:txBody>
      </p:sp>
      <p:pic>
        <p:nvPicPr>
          <p:cNvPr id="2" name="Picture 1" descr="A diagram of a work flow&#10;&#10;AI-generated content may be incorrect.">
            <a:extLst>
              <a:ext uri="{FF2B5EF4-FFF2-40B4-BE49-F238E27FC236}">
                <a16:creationId xmlns:a16="http://schemas.microsoft.com/office/drawing/2014/main" id="{46F842CC-A66C-8E8B-A57C-2B4978A2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5" b="44739"/>
          <a:stretch/>
        </p:blipFill>
        <p:spPr>
          <a:xfrm>
            <a:off x="839767" y="2274888"/>
            <a:ext cx="4814928" cy="33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7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8830-2597-211B-7279-08F25903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 nu testen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A62B-6043-2BD4-3DF2-6D70B720B9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FADAF-BA24-AE11-50C4-636F00CA8E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NL" sz="1800" dirty="0"/>
              <a:t>Ga naar deze </a:t>
            </a:r>
            <a:r>
              <a:rPr lang="nl-NL" sz="1800" dirty="0" err="1"/>
              <a:t>repository</a:t>
            </a:r>
            <a:r>
              <a:rPr lang="nl-NL" sz="1800" dirty="0"/>
              <a:t>:</a:t>
            </a:r>
          </a:p>
          <a:p>
            <a:endParaRPr lang="nl-NL" sz="1800" dirty="0"/>
          </a:p>
          <a:p>
            <a:r>
              <a:rPr lang="nl-NL" sz="1800" dirty="0">
                <a:hlinkClick r:id="rId2"/>
              </a:rPr>
              <a:t>https://github.com/OnnoTimmermans/CLI-game</a:t>
            </a:r>
            <a:endParaRPr lang="nl-NL" sz="1800" dirty="0"/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Clone</a:t>
            </a:r>
            <a:r>
              <a:rPr lang="nl-NL" sz="1800" dirty="0"/>
              <a:t> de </a:t>
            </a:r>
            <a:r>
              <a:rPr lang="nl-NL" sz="1800" dirty="0" err="1"/>
              <a:t>reposiory</a:t>
            </a:r>
            <a:r>
              <a:rPr lang="nl-NL" sz="1800" dirty="0"/>
              <a:t> of download de bestanden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Open het bestand ‘</a:t>
            </a:r>
            <a:r>
              <a:rPr lang="en-US" sz="1800" b="0" i="0" u="none" strike="noStrike" dirty="0">
                <a:effectLst/>
                <a:hlinkClick r:id="rId3" tooltip="testscenarios CLI game.xlsx"/>
              </a:rPr>
              <a:t>testscenarios CLI game.xlsx</a:t>
            </a:r>
            <a:r>
              <a:rPr lang="nl-NL" sz="1800" b="0" i="0" u="none" strike="noStrike" dirty="0">
                <a:effectLst/>
              </a:rPr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Start de game (CLI-</a:t>
            </a:r>
            <a:r>
              <a:rPr lang="nl-NL" sz="1800" dirty="0" err="1"/>
              <a:t>game.py</a:t>
            </a:r>
            <a:r>
              <a:rPr lang="nl-NL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Test of de game werkt zoals verwacht volgens het flowchart en de testscenario’s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r>
              <a:rPr lang="nl-NL" sz="1800" dirty="0"/>
              <a:t>Tijd: 15 minuten</a:t>
            </a:r>
          </a:p>
        </p:txBody>
      </p:sp>
    </p:spTree>
    <p:extLst>
      <p:ext uri="{BB962C8B-B14F-4D97-AF65-F5344CB8AC3E}">
        <p14:creationId xmlns:p14="http://schemas.microsoft.com/office/powerpoint/2010/main" val="299761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1BA0-B349-F189-4036-BADCEF97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Terugkijken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344D-9122-0409-9FA9-4160CAC01A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2EA7A-43CF-BD7D-FE97-D45779080A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l-NL" dirty="0"/>
              <a:t>Schrijf voor jezelf op:</a:t>
            </a:r>
          </a:p>
          <a:p>
            <a:endParaRPr lang="nl-NL" dirty="0"/>
          </a:p>
          <a:p>
            <a:r>
              <a:rPr lang="nl-NL" dirty="0"/>
              <a:t>Welke drie dingen heb je geleerd in deze les?</a:t>
            </a:r>
          </a:p>
          <a:p>
            <a:endParaRPr lang="nl-NL" dirty="0"/>
          </a:p>
          <a:p>
            <a:r>
              <a:rPr lang="nl-NL" dirty="0"/>
              <a:t>1 minuut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5BC92-E0DB-8BE6-7182-B1BEC65F4FC0}"/>
              </a:ext>
            </a:extLst>
          </p:cNvPr>
          <p:cNvSpPr txBox="1"/>
          <p:nvPr/>
        </p:nvSpPr>
        <p:spPr>
          <a:xfrm>
            <a:off x="4935557" y="2875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8336007"/>
      </p:ext>
    </p:extLst>
  </p:cSld>
  <p:clrMapOvr>
    <a:masterClrMapping/>
  </p:clrMapOvr>
</p:sld>
</file>

<file path=ppt/theme/theme1.xml><?xml version="1.0" encoding="utf-8"?>
<a:theme xmlns:a="http://schemas.openxmlformats.org/drawingml/2006/main" name="TALLAND COLLEGE">
  <a:themeElements>
    <a:clrScheme name="Talland PP">
      <a:dk1>
        <a:srgbClr val="000000"/>
      </a:dk1>
      <a:lt1>
        <a:srgbClr val="FFFFFF"/>
      </a:lt1>
      <a:dk2>
        <a:srgbClr val="996B2A"/>
      </a:dk2>
      <a:lt2>
        <a:srgbClr val="99988D"/>
      </a:lt2>
      <a:accent1>
        <a:srgbClr val="3355FF"/>
      </a:accent1>
      <a:accent2>
        <a:srgbClr val="C2B723"/>
      </a:accent2>
      <a:accent3>
        <a:srgbClr val="E61E3F"/>
      </a:accent3>
      <a:accent4>
        <a:srgbClr val="7D29C2"/>
      </a:accent4>
      <a:accent5>
        <a:srgbClr val="20828D"/>
      </a:accent5>
      <a:accent6>
        <a:srgbClr val="00373D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33cd5d3b-1864-4c6a-908e-257133e8b8f7" xsi:nil="true"/>
    <SharedWithUsers xmlns="5ba3707a-edc7-4c38-bb94-4d6b2942ea2a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006501D401BC44980CF3E12A58EF85" ma:contentTypeVersion="26" ma:contentTypeDescription="Een nieuw document maken." ma:contentTypeScope="" ma:versionID="e799130b632b494686a961b0215ff3fb">
  <xsd:schema xmlns:xsd="http://www.w3.org/2001/XMLSchema" xmlns:xs="http://www.w3.org/2001/XMLSchema" xmlns:p="http://schemas.microsoft.com/office/2006/metadata/properties" xmlns:ns2="33cd5d3b-1864-4c6a-908e-257133e8b8f7" xmlns:ns3="5ba3707a-edc7-4c38-bb94-4d6b2942ea2a" targetNamespace="http://schemas.microsoft.com/office/2006/metadata/properties" ma:root="true" ma:fieldsID="6660d758a0eb3282df43d7d5444d5745" ns2:_="" ns3:_="">
    <xsd:import namespace="33cd5d3b-1864-4c6a-908e-257133e8b8f7"/>
    <xsd:import namespace="5ba3707a-edc7-4c38-bb94-4d6b2942ea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d5d3b-1864-4c6a-908e-257133e8b8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3707a-edc7-4c38-bb94-4d6b2942ea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BC633-7FE3-4C84-9CD9-D1E8CE05D291}">
  <ds:schemaRefs>
    <ds:schemaRef ds:uri="http://purl.org/dc/elements/1.1/"/>
    <ds:schemaRef ds:uri="http://purl.org/dc/dcmitype/"/>
    <ds:schemaRef ds:uri="5ba3707a-edc7-4c38-bb94-4d6b2942ea2a"/>
    <ds:schemaRef ds:uri="33cd5d3b-1864-4c6a-908e-257133e8b8f7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D45348-2145-4316-B422-928FE20259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cd5d3b-1864-4c6a-908e-257133e8b8f7"/>
    <ds:schemaRef ds:uri="5ba3707a-edc7-4c38-bb94-4d6b2942ea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193D10-97D0-42F5-9359-E0C06A430B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260</Words>
  <Application>Microsoft Macintosh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.AppleSystemUIFont</vt:lpstr>
      <vt:lpstr>Arial</vt:lpstr>
      <vt:lpstr>Arial Black</vt:lpstr>
      <vt:lpstr>Calibri</vt:lpstr>
      <vt:lpstr>Wingdings</vt:lpstr>
      <vt:lpstr>TALLAND COLLEGE</vt:lpstr>
      <vt:lpstr>Testen</vt:lpstr>
      <vt:lpstr>Lesdoelen</vt:lpstr>
      <vt:lpstr>Belang van testen</vt:lpstr>
      <vt:lpstr>PowerPoint Presentation</vt:lpstr>
      <vt:lpstr>Van flowchart naar testscenario’s</vt:lpstr>
      <vt:lpstr>Oefenen</vt:lpstr>
      <vt:lpstr>PowerPoint Presentation</vt:lpstr>
      <vt:lpstr>En nu testen</vt:lpstr>
      <vt:lpstr>Terugkijken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anitabode</dc:creator>
  <cp:lastModifiedBy>Onno Timmermans</cp:lastModifiedBy>
  <cp:revision>195</cp:revision>
  <cp:lastPrinted>2020-10-05T10:00:06Z</cp:lastPrinted>
  <dcterms:created xsi:type="dcterms:W3CDTF">2018-07-12T13:51:50Z</dcterms:created>
  <dcterms:modified xsi:type="dcterms:W3CDTF">2025-01-24T10:14:50Z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0x010100A2006501D401BC44980CF3E12A58EF85</vt:lpwstr>
  </property>
  <property fmtid="{D5CDD505-2E9C-101B-9397-08002B2CF9AE}" pid="3" name="MediaServiceImageTags">
    <vt:lpwstr/>
  </property>
  <property fmtid="{D5CDD505-2E9C-101B-9397-08002B2CF9AE}" pid="4" name="GUID">
    <vt:lpwstr>1b0d9a7a-4091-4f51-8780-6b9e5de5f263</vt:lpwstr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SharedWithUsers">
    <vt:lpwstr/>
  </property>
  <property fmtid="{D5CDD505-2E9C-101B-9397-08002B2CF9AE}" pid="8" name="lcf76f155ced4ddcb4097134ff3c332f">
    <vt:lpwstr/>
  </property>
  <property fmtid="{D5CDD505-2E9C-101B-9397-08002B2CF9AE}" pid="9" name="TaxCatchAll">
    <vt:lpwstr/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TemplateUrl">
    <vt:lpwstr/>
  </property>
  <property fmtid="{D5CDD505-2E9C-101B-9397-08002B2CF9AE}" pid="14" name="_ExtendedDescription">
    <vt:lpwstr/>
  </property>
  <property fmtid="{D5CDD505-2E9C-101B-9397-08002B2CF9AE}" pid="15" name="TriggerFlowInfo">
    <vt:lpwstr/>
  </property>
</Properties>
</file>